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65"/>
  </p:normalViewPr>
  <p:slideViewPr>
    <p:cSldViewPr snapToGrid="0" snapToObjects="1">
      <p:cViewPr varScale="1">
        <p:scale>
          <a:sx n="90" d="100"/>
          <a:sy n="90" d="100"/>
        </p:scale>
        <p:origin x="232" y="5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08:46:07.17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20125 3241 24556,'-99'-3'0,"0"0"0,0-1 0,0 1 0,0-1 0,0 1 0,0 0 0,0-1 0,0 1 0,0-1 0,-1 1 0,1 0 0,0-1 0,0 1 0,0-1 0,0 1 0,0 0 0,0-1 0,0 1 0,0-1 0,0 1 0,0 0 0,0-1 0,0 1 0,0-1 0,0 1 0,-1-1 0,1 1 0,0 0 0,0-1 0,0 1 0,0-1 0,0 1 0,0 0 0,0-1 0,0 1 0,0-1 0,0 1 0,0 0 0,0-1 0,0 1 0,0-1 0,-1 1 0,1 0 0,0-1 0,0 1 0,0-1 0,0 1 0,0 0 0,0-1 0,0 1 0,0-1 0,0 1 0,0 0 0,0-1 0,0 1 0,0-1 0,0 1 0,-1 0 0,1-1 0,0 1 0,0-1 0,0 1 0,0 0 0,0-1 0,0 1 0,0-1 0,0 1 0,0 0 0,0-1 0,0 1 0,0-1 0,0 1 0,0 0 0,-1-1 0,1 1 0,0-1 0,0 1 0,0-1 0,0 1 0,0 0 0,0-1 0,0 1 0,0-1 0,0 1 0,0 0 0,0-1 0,0 1 0,0-1 0,0 1 0,-1 0 0,1-1 0,0 1 0,0-1 0,-4 1 0,-2-1 0,-1 0 0,0 0 0,-2 1 0,0-1 0,-1 0 0,-1 1 0,0-1 0,-1 0 0,0 0 0,-2 1 0,1-1 0,-1 0 0,-1 1 0,0-1 0,0 0 0,-1 1 0,1-1 0,-1 0 0,-1 1 0,1-1 0,-1 0 0,1 1 0,-1-1 0,1 0 0,0 1 0,-1-1 0,1 0 0,0 1 0,0-1 0,1 0 0,0 1 0,0-1 0,1 0 0,0 1 0,0-1 0,1 0 0,1 1 0,0-1 0,1 0 0,1 0 0,0 1 0,1-1 0,1 0 0,1 0 0,1 0 0,1 1 0,0-1 0,2 0 0,1 0 0,1 0 0,1 1 0,1-1 0,1 0 0,2 0 0,1 0 0,1 0 0,2 0 0,1 0 0,2 0 0,1 0 0,2 0 0,2 0 0,1 0 0,1 0 0,3 0 0,1 0 0,2 0 0,2 0 0,2 0 0,2-1 0,2 1 0,2 0 0,1 0 0,3 0 0,3-1 0,1 1 0,2 0 0,3-1 0,-81-7 1,16-1 0,12 0 0,11 0 0,7 0 0,5 0 0,3 1 0,-2-1 0,-3 1 0,-5 0-1,-8 1 0,-10 0 0,-4-1 0,-2 1 0,4 1 0,6-1 0,12 2 0,15 0 0,20 0 0,24 2 3,19-1-3,7 12 2,-8-4-2,4-9 5,-6-20-5,-2 8 0,-13-36 0,-2 32 0,-22-46 0,6 19 0,3-19 0,2-7 0,22 33 0,1-3 0,-8-19 0,-3-9 0,4 2-1001,6-8 1,3 1 1000,-6-3 0,0 1 0,3 5 0,1-2-133,9 11 0,1-5 0,0 5 133,-4-9 0,0 1 0,6 5 0,1-5 0,1 9 0,-1 11 0,1 2 0,2-21 0,0 2 0,-10-7 0,5-6 0,0 10 0,-3 44 1958,1-15-1958,8 55 442,4 7-442,0 6 0,0-7 0,0 6 0,0-9 0,0-1 0,0 1 0,-10 23 0,2-11 0,-8 19 0,10-17 0,-5 1 0,3 6 0,-4-4 0,-17 37 0,13-32 0,-23 40 0,25-50 0,-22 26 0,22-38 0,-6 6 0,16-22 0,4-3 0,0 0 0,0-1 0,0-5 0,0 4 0,0-10 0,0 2 0,30-60 0,-5 15 0,0 12 0,2 0 0,17-13 0,10 9 0,-9 19 0,0 9 0,-23 17 0,-6 6 0,-6 5 0,5 0 0,-3 0 0,3 0 0,9 10 0,-1 6 0,13 11 0,-14-5 0,3 3 0,-13-13 0,8 12 0,-8 0 0,9 20 0,-9-17 0,9 14 0,-9-23 0,3 3 0,-5-11 0,4 3 0,2-11 0,-1 7 0,-4-9 0,-7 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0:03:27.30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373 1 24575,'-15'-1'0,"-16"14"0,7 10 0,-5 1 0,8 2 0,6-9 0,3 1 0,1-3 0,-3 0 0,12-3 0,-12 3 0,3 9 0,-1-10 0,-3 11 0,9-15 0,-19 16 0,20-11 0,-26 11 0,23-9 0,-23 15 0,17-11 0,-11 17 0,23-29 0,3 4 0,15-13 0,18 0 0,-6 0 0,22 0 0,-23 0 0,8 6 0,1 11 0,9 28 0,2 9 0,16 22 0,-11-10 0,10 13 0,-6-7 0,-8-7 0,-2-3 0,11 15 0,-3-5 0,2-3 0,-45-43 0,-6-19 0,-5 2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0:03:29.177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20 0 24575,'0'57'0,"0"0"0,0 14 0,0 12 0,0-1 0,0-18 0,0 2 0,0 15 0,0-14 0,0 4 0,0 12 0,0-5 0,0-37 0,0-8 0,0 18 0,0-12 0,0 7 0,-5 14 0,4-30 0,-4 33 0,5-27 0,0 4 0,0-13 0,0-6 0,0-5 0,0 10 0,0-4 0,-4-5 0,3-8 0,-3-9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0:03:32.112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67 140 24575,'84'0'0,"-4"0"0,4 0-1378,-27 0 0,3 0 1378,1 0 0,10 0 0,16 0 0,19 0 0,2 0 0,-13 0 0,-25 0 0,-8 0 0,7 0 0,19-2 0,11 0 0,-1-1 0,-14 1 0,3 2 0,-12-2 0,-20-6 0,-1 1 0,11 6 0,4 0 437,16-12 0,-4-2-437,15 4 0,-25 0 0,-6 1 0,-15 4 454,-5 0-454,13 4 0,11-4 0,-7 6 1428,-13 0-1428,6 0 0,-25 0 0,14 0 0,-26-4 0,10 2 0,0-7 0,8 8 0,-7-9 0,-1 9 0,-16-3 0,18 4 0,-20 4 0,9 7 0,-25 25 0,-6-7 0,-2 21 0,-10 3 0,-1 1 0,3 6 0,0-3 0,0 0 0,8 12 0,6 15 0,4-25 0,1 6 0,2 0 0,2 5 0,-1-4 0,0 2 0,0-1 0,0 18 0,0-3 0,0 17 0,0-2 0,0-11 0,0 6 0,0-14 0,0 0 0,0 1 0,0-4 0,0 24 0,0-49 0,7 37 0,-3-38 0,0 2 0,0 4 0,0-1 0,2 38 0,-6-48 0,6-1 0,-5-5 0,4-1 0,-5 14 0,0-18 0,0 11 0,-8-25 0,-5-5 0,-3-25 0,-7 3 0,4-9 0,-16-6 0,-14 8 0,-2-8 0,-25 16 0,7 2 0,-16 5 0,-6 1 0,-15 7 0,15 10 0,-5 7 0,0-4 0,7-10 0,1-2 0,0 4-191,-5 12 0,0 5 0,6-4 191,-2-6 0,4-2 0,6 1 0,-3 0 0,6-1 0,-5 0 0,4-2 0,-10-1 0,4-2 0,8 0 0,5-2 0,-26-4 0,47-7 0,-2 0 0,22 0 0,14 0 0,5 0 573,1 0-573,-1 0 0,1 0 0,-1 0 0,0 0 0,-27-10 0,14 8 0,-21-14 0,4 9 0,12 1 0,-15-4 0,24 8 0,4-2 0,10 4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0:03:33.973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22 0 24575,'0'34'0,"0"6"0,0 32 0,0-21 0,0 28 0,0-38 0,0 59 0,0-45 0,0 44 0,0-28 0,0-30 0,0 20 0,0-22 0,0 10 0,0 0 0,0-3 0,0-17 0,0-5 0,0 22 0,0-12 0,-5 51 0,4-53 0,-8 36 0,8-54 0,-4 10 0,5-14 0,4-4 0,31-1 0,-11-5 0,23 0 0,6 0 0,-1 0 0,-8 0 0,13 0 0,-3 0 0,-27 0 0,23 6 0,-21-5 0,27 5 0,4 0 0,-10-5 0,49 4 0,-59-5 0,4 0 0,16 0 0,-12 0 0,10 0 0,-26 0 0,-2 0 0,7 0 0,-18 0 0,3 0 0,-12 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0:03:36.072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1 24575,'0'84'0,"0"10"0,0-42 0,0-1 0,0 44 0,0-38 0,0 8 0,0 22 0,0 13 0,0-11 0,0-23 0,0 0 0,0 20 0,0 10 0,0-12 0,0-20 0,0-8 0,0 17 0,0-18 0,0-1 0,0 8 0,0-10 0,0 35 0,0-4 0,0 0 0,0-19 0,0-41 0,0 21 0,0-26 0,0 22 0,0-29 0,0-1 0,0 15 0,0-5 0,0 37 0,0-22 0,0 16 0,0-19 0,0-8 0,0 6 0,0-8 0,0-1 0,0-7 0,4-4 0,-3-5 0,4 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0:03:38.242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1 24575,'0'48'0,"0"2"0,0 3 0,0 20 0,0 2 0,0-4 0,0 15 0,7-27 0,-5 21 0,4-22 0,1-2 0,2 10 0,-5-11 0,0 6 0,3 11 0,0-1 0,-3-16 0,0-1 0,1 16 0,-1 1 0,0-5 0,-1-9 0,-3-12 0,0 15 0,0-3 0,0-29 0,0 44 0,0-57 0,0 25 0,0-7 0,0-4 0,0 0 0,0-13 0,0-5 0,0 4 0,0 16 0,0 0 0,0 10 0,0-3 0,0-12 0,0 7 0,0 15 0,0-9 0,0 12 0,0-17 0,0-11 0,0-3 0,0-4 0,0 9 0,0-1 0,0 2 0,0-11 0,0 0 0,5 2 0,-4 8 0,8-8 0,-8-3 0,3-9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0:03:40.314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1 24575,'0'53'0,"0"-20"0,0 53 0,0-34 0,0 0 0,0 41 0,0-5 0,0-4 0,0-18 0,0 7 0,0-3 0,0-19 0,0 19 0,0-31 0,0 17 0,0 1 0,0 20 0,0-12 0,0-10 0,0-3 0,0-18 0,0 63 0,0-20 0,0 23 0,0-39 0,0-37 0,0 0 0,0 8 0,6 16 0,-5-11 0,4 9 0,-5-11 0,0 3 0,0 21 0,0 11 0,0 9 0,0-1 0,0-5 0,0-18 0,0-11 0,0-12 0,0-8 0,0 19 0,0-20 0,0 13 0,0-26 0,0 10 0,0-8 0,0 4 0,0-12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0:03:42.182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0 129 24575,'51'0'0,"-7"0"0,7 0 0,3 0 0,20 0 0,-24 1 0,10-2 0,17-1 0,19-2 0,1-1 0,-14 0 0,-7-1 0,1 0-820,10-1 1,16 0 0,-2 0 0,-22 1 158,-25 0 0,-8 1 661,51-3 702,-29 4 1,3 1-703,-8-1 0,0 0 0,8-4 0,-4 0 0,17 1 748,-41 1-748,-25 6 0,20-5 0,-11 4 2446,28-4-2446,-29 5 0,14 0 0,-27 0 0,12 0 0,2 0 0,3 0 0,26 0 0,-17 0 0,29 0 0,-40 0 0,22 0 0,-40 0 0,9 0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0:03:43.732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15 24575,'70'0'0,"9"0"0,7 0 0,-9 0 0,16 0 0,-9 0 0,-16 0 0,3 0 0,5 0 0,15 0 0,0 0 0,-11 0 0,9 0 0,-7 0 0,-13 0 0,1 0 0,-4 0 0,10 0 0,-8 0 0,11 0 0,-7 0 0,-25-6 0,2 4 0,-14-4 0,-11 6 0,5 0 0,-7 0 0,3 0 0,-8 0 0,14 0 0,-14 0 0,19 0 0,-22 0 0,43 0 0,-32 0 0,39 0 0,-35 0 0,21 0 0,-7 0 0,-11 0 0,1 0 0,-23 0 0,1 0 0,-1 0 0,0 0 0,-4 0 0,-1 0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0:03:45.583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34 24575,'39'-5'0,"27"3"0,29 1 0,4 0 0,-19 1 0,-26 0 0,0 0-820,30 0 1,21 0 0,-2 0 0,-26 0 83,-9 0 682,12 0 0,2 0 54,8 0 399,-23 0 1,-6 0-400,-11 0 0,30 0 0,-11 0 0,15 0 1976,5 0-1976,-38 0 0,1 0 1172,45 0-1172,-11 0 174,-44 0-174,-10-11 0,-7 9 0,8-9 0,8 11 0,-2 0 0,20 0 0,-12 0 0,0 0 0,-15 0 0,14 0 0,7 0 0,-6 0 0,4 0 0,-28 0 0,5 0 0,-15 0 0,8 0 0,-1 0 0,-7 0 0,6 0 0,-14 8 0,-1-6 0,-4 7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08:46:09.585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2677 24575,'69'-59'0,"0"0"0,1 0 0,-1 0 0,1 0 0,-1 0 0,0 0 0,2-2 0,-2 0 0,-1 2 0,1-1 0,2 1 0,2 1 0,1 3 0,5-1 0,2 0 0,0 1 0,-2 3 0,-5 2 0,-7 3-820,4-3 1,-9 6 0,0-1 0,10-3 350,0 1 1,9-4 0,6-3 0,1-1 0,-2 3 0,-8 4 0,-12 8-625,1-3 1,-10 7 0,8 1 1265,18-4 1,10 1-1,3 0 1,-6 0-174,-21 5 0,-4 0 0,0 1 0,6-1 0,7 0 0,7-1 0,2 1 0,-3 1 0,-7 3 0,10-4 0,-6 4 0,-3 1 0,-8 2 0,-2 2 0,-4 2 0,13-2 0,-5 3 902,-19 7 1,5 0-903,16-2 0,16-2 0,2 0 0,-12 4 0,2-1 0,3 1-518,6 0 0,16-2 1,-1 1-1,-20 4 518,-20 5 0,-7 2 0,20-4 0,9 1 777,-13 4 1,9 0 0,2 1-1,-6 0-777,-4-2 0,-4 1 0,8-1 0,-6 2 0,7 0 0,4 1 0,-1-1 0,-5 1 322,0 0 1,-4 0 0,-1 1-1,2 2-322,1 2 0,1 2 0,1 1 0,1 2 0,10 1 0,2 2 0,-1 1 0,-6 1 0,1 2 0,-4 1 0,0 2 0,11 5 0,2 3 0,-12-5-560,-19-5 1,-3-2 559,23 3 0,-1 0 0,-28-4 0,1-1 895,6-1 0,6 0 0,1 0-895,2 3 0,2 1 0,3 0 0,18 0 0,3 0 0,-2-1 496,-17-2 1,-2 0-1,3-2-496,-2-3 0,5-1 0,0 0 0,-5-2 0,1 0 0,-4-2 0,2-1 25,12 2 1,2-1-1,-4-1-25,-18-2 0,-3 0 0,2 0 0,9 0 0,0 0 0,3 0 0,8 0 0,2 0 0,0 0 0,-7 0 0,0 0 0,3 0 483,13 0 1,3 0-1,-3 0-483,-10 0 0,-1 0 0,-4 0 0,-10 0 0,-3 0 0,5 0 0,1 0 0,6 0 0,-2 0 0,-9 0 0,8 0 0,-2 0 0,6-4 0,7-1 0,-4-1 0,15-5 0,-4-3 0,-5-1 0,-5-2 0,-23 2 0,-8 0 0,15-5 0,-2-7 0,-2-1 422,6-15-422,-22 16 0,-8-6 0,-24 10 0,8 4 0,-5-7 0,-6 10 0,-14 5 0,-10 2 0,-21 9 0,13 0 0,-2 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0:03:47.756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 1 24575,'-5'15'0,"1"12"0,4 21 0,0 36 0,0-14 0,23 16 0,5-1 0,-8-12 0,20 11 0,1-4 0,-21-30 0,21 11 0,0 3 0,0-14 0,3 19 0,-6-24 0,-18-25 0,9 7 0,14-1 0,33 18 0,-14-13 0,-2-3 0,-2-2 0,-7-8 0,28 16 0,4 0 0,-10-5 0,-9-2 0,-3 1 0,-17-9 0,-22-3 0,-5-5 0,-2 9 0,-3-7 0,-1 7 0,-2-10 0,-4 0 0,0-5 0,0-1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0:03:49.776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444 1 24575,'23'29'0,"9"12"0,2 2 0,2 4 0,-5-4 0,0-2 0,2-7 0,-18-14 0,27 23 0,-27-29 0,11 13 0,-10-6 0,-4-7 0,0 7 0,-3-11 0,-3 6 0,9 0 0,6 15 0,1-3 0,-1-2 0,-10-6 0,-11-15 0,-15 4 0,3-3 0,-14 4 0,8 1 0,-36 20 0,29-15 0,-28 16 0,30-16 0,-2 3 0,-9 3 0,-2 3 0,-22 8 0,9-11 0,3 1 0,-1-1 0,-2-4 0,-4 5 0,0 0 0,11-6 0,-37 22 0,36-20 0,7 3 0,10-12 0,22-5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0:39:34.570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0 24575,'54'60'0,"-1"-1"0,0 1 0,0-1 0,3 1 0,-1-2 0,5 4 0,11 10 0,-18-21 0,7 8 0,7 4 0,4 4 0,2 3 0,2 1 0,0-1 0,-2-1 0,-3-4 0,-4-4 0,-8-5-656,19 16 1,-10-9-1,-2-2 1,3 3 0,11 11 402,-22-20 1,7 5 0,5 5 0,3 4 0,4 3 0,1 2 0,0 0 0,0-1 0,-2-1 0,-3-2 0,-4-4 0,-6-5 0,-6-6-290,20 21 1,-12-10 0,-5-3-1,3 2 1,10 10 541,-16-17 0,5 5 0,4 4 0,2 3 0,3 3 0,0 0 0,1-1 0,-3 0 0,-1-3 0,-4-4 0,-5-4 0,15 15 0,-7-8 0,-3-2 0,0-1 0,4 6 0,7 7 0,-14-15 0,6 8 0,4 5 0,4 3 0,2 3 0,0 1 0,-1-2 0,-2-2 0,-4-4 0,-6-6 0,-6-7 0,-8-10 0,23 27 0,-14-16 0,6 7 0,-9-9 0,9 9 0,2 4 0,-2-2 0,-5-6 0,-12-11 1211,7 12 1,-8-10-1212,10 1 0,0-1 0,-8 1 0,2 0 486,-1-13 0,3 0 0,-1-2-486,6 5 0,-1-1 0,11 9 0,-1 0 0,-14-15 0,1 1 0,21 19 0,0 2 0,-18-14 0,1 1 1092,-2-3 0,3 2 0,-7-3-703,-9-5 1,-3-2-354,-2 0 1,2-2-37,1 1 0,1 0 0,33 28 0,-14-13 0,-34-37 0,-11-6 1252,-3-9-1252,-2 0 0,-6-21 0,-19-26 0,-1 0 0,-2 4 0,6 23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0:39:36.06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5652 1 24575,'-34'12'0,"-13"21"0,-9 10 0,-12 14 0,16-10 0,-7 8 0,-3 5 0,0 0 0,2-2-591,-3 2 1,3-2 0,-3 3-1,-9 10 591,15-15 0,-6 7 0,-7 7 0,-3 3 0,-2 2 0,0 1 0,2-2 0,3-4 0,6-5 0,7-6-656,-5 5 1,9-9-1,3-2 1,-2 3 0,-7 7 639,5-4 0,-7 7 1,-4 5-1,-2 3 0,-1 0 1,3-2-1,3-4 0,7-7 1,7-8 15,-12 13 0,10-11 0,-4 8 0,-1 9 0,-6 11 0,-2 4 0,3-3 0,6-11 0,3-6 0,5-9 0,-9 13 0,9-9 0,-10 11 0,-5 8 0,-3 4 0,0 0 0,3-3 0,6-8 0,8-11 423,-6 11 1,9-13-1,-13 17-423,17-23 0,-9 10 0,-6 9 0,-6 7 0,-4 5 0,-2 2 0,0 2 0,0 0 0,2-4 0,3-4 0,6-7 0,6-8 0,9-11 0,-22 31 0,14-19 0,-12 15 0,16-23 0,-10 12 0,-6 8 0,-5 5 0,-1 2 0,2-2 0,3-6 0,7-9 0,9-12 0,12-16 0,-23 22 0,-10 7 0,5-7 0,32-33 1009,-17 28-1009,21-26 1638,-10 19 0,-3 4-1413,-12 21-225,12-19 0,-1 5 0,-3 4 0,4-6 0,1-2 0,5-4 0,3-8 0,13-27 0,11-8 0,1-13 0,5-15 0,0 9 0,0-4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0:39:38.613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0 254 24575,'0'34'0,"0"25"0,0 25 0,0-21 0,0 31 0,0-11 0,0-29 0,0 25 0,0-60 0,0 3 0,0-5 0,0 6 0,0-3 0,0-4 0,0-1 0,0-5 0,4-5 0,2-1 0,4-8 0,6-3 0,13-20 0,6 4 0,11-22 0,-2 7 0,-7 2 0,3-4 0,3-1 0,6-3 0,-1-3 0,6-3 0,-1 0 0,1 3 0,1 1 0,-1 1 0,-2 2 0,0 1 0,0 2 0,25-16 0,-7 9 0,0 8 0,-1 2 0,-11 13 0,-21 15 0,21-13 0,-31 21 0,-10-4 0,-7 5 0,-5 0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0:39:44.852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0 131 24575,'0'35'0,"0"-8"0,0 14 0,0 5 0,0 2 0,0 25 0,0-42 0,0 19 0,0-18 0,0 25 0,0-24 0,5 24 0,-4-44 0,4 6 0,-5-9 0,0-1 0,0 15 0,0-10 0,0 10 0,0-14 0,0 1 0,0 0 0,0 4 0,0-4 0,4 0 0,1-7 0,4-4 0,1 0 0,37-52 0,-11 18 0,-3-7 0,3-5 0,-2 7 0,1-1 0,0-9 0,-1-2 0,3 8 0,-1 1 0,-7-5 0,-3 4 0,10-3 0,-13-4 0,35-29 0,-21 27 0,17-9 0,-29 36 0,-5 24 0,-3-4 0,7 5 0,-9 0 0,-5 0 0,-6 0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0:39:54.039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1 24575,'0'20'0,"0"42"0,0-23 0,0 25 0,0-7 0,0-17 0,0 3 0,0 6 0,0-23 0,5 20 0,-4-22 0,5 3 0,-1 13 0,2-10 0,0 16 0,-2 0 0,0-23 0,-4 22 0,4-33 0,-1 28 0,-2-24 0,7 13 0,-4-24 0,5-5 0,0 0 0,5 0 0,-4 0 0,4-5 0,2-7 0,30-24 0,7-14 0,10-8 0,-16 2 0,-23 19 0,1-3 0,-12 14 0,22-35 0,-19 29 0,23-26 0,-26 33 0,19-3 0,-19 10 0,7 2 0,0 0 0,-7 4 0,13-5 0,-6 2 0,5 2 0,0-3 0,1 0 0,-9 5 0,8-5 0,0 0 0,-6 4 0,4-3 0,-15 10 0,-8 1 0,-13 4 0,4 0 0,-7 0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0:39:59.986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1 119 24575,'0'52'0,"0"-25"0,0 30 0,0-36 0,0 6 0,0 12 0,0-17 0,0 17 0,3 17 0,-1-1 0,0-15 0,0 16 0,1-3 0,3-30 0,-5-4 0,9 16 0,-9-21 0,8 6 0,-4-15 0,5-5 0,0 0 0,19-14 0,-9-5 0,17-4 0,-19-5 0,47-33 0,-29 20 0,0-1 0,2 0 0,2-2 0,10-15 0,-6 4 0,-11 14 0,19-22 0,-29 34 0,-5 9 0,-2-1 0,-5 10 0,4 1 0,-3-5 0,3 8 0,-5-2 0,0 5 0,0 3 0,4-4 0,-3 1 0,8-2 0,-3-5 0,5-4 0,-5 8 0,-1-11 0,-5 16 0,1-8 0,0 6 0,-1-2 0,10-9 0,-4 8 0,5-2 0,-12 9 0,-4 0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0:40:02.615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3075 1 24575,'-55'70'0,"0"1"0,10-16 0,-3 2 0,-5 0 0,-6 5 0,3-2-711,-10 10 0,-3 5 711,18-22 0,-7 7 0,-2 3 0,1-2 0,5-3-1093,-7 9 1,5-3 0,-4 5 775,9-11 1,-5 5 0,-2 2 0,3-3 0,4-6 316,-7 4 0,5-6 0,1 2-294,1 6 0,1 2 0,0-3 294,2-11 0,1-1 0,0-2-359,-15 21 1,5-4 358,23-25 0,-2-1 0,-28 15 0,1 0 0,26-19 0,1 1 73,-29 23 0,4-4-73,14-13 1638,13-6 0,0 3-1478,-28 32 748,18-13 1,-7 10 0,3-2-909,-6 10 0,2-1 0,9-14 0,-1 0 0,5-7 538,6-9 0,6-6-538,-5 12 495,-21 11-495,16-10 0,0-9 0,2-1 0,11-2 0,-9 3 0,29-24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0:40:04.027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0 24575,'59'72'0,"11"-4"0,-36-30 0,5 3 0,17 11 0,8 5 0,-6-5 0,-13-9 0,2 4 0,5 5 0,12 12 0,5 5 0,-1-2 0,-8-9 0,1-1 0,-5-7 0,3 4 0,-1 3 0,4 3 0,0 2 0,-1-4 0,14 13 0,-1-3 0,-8-10-1516,-12-16 0,-3-2 1516,-3 5 0,1 5 0,-2-5 478,1-5 1,-1 1-479,16 24 0,0 3 0,-12-20 0,0 0 249,9 13 0,0 4-249,-3-1 0,-1 0 0,-6-9 0,2 5 0,0 4 0,3 7 0,2-3 0,-3-8 0,1-2 0,-3-3 0,8 14 0,-1-4 788,1-7 1,5 1-789,2 3 0,6 3 0,-10-9 0,-24-23 0,0 0 0,29 27 0,10 10 0,-25-24 0,-38-37 0,14 15 0,-18-23 0,-6 4 0,0-5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08:46:11.237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21 24575,'29'0'0,"-1"0"0,24 0 0,-20 0 0,20 0 0,-28 0 0,43 0 0,-32 0 0,31 0 0,-43 0 0,14-4 0,-21-2 0,14-4 0,-28 12 0,-3 0 0,-23 55 0,3-29 0,-11 40 0,-16 13 0,27-35 0,-22 33 0,32-50 0,4 1 0,-2-6 0,8 2 0,-4-5 0,5-3 0,0 6 0,0-12 0,0 2 0,0-4 0,0 0 0,0-4 0,0-2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0:17:03.142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14226 1693 24575,'-72'0'0,"10"0"0,-20 0 0,-12 0 0,-3 0 0,6 0 0,6 0 0,0 0 0,0 0 0,-2 0 0,-4 0-547,-1 0 1,-2 0 0,-2 0 0,-4 0 0,-3 0 0,-4 0 457,16 0 1,-4 1 0,-3 0 0,-2 0 0,-2 0 0,-1-1 0,-1 0 0,2-1-1,0-2-239,9-1 0,-1-1 0,-1-1 1,0 0-1,0-2 0,0 1 1,1 0-1,0 0 0,0 1 1,2 1 15,-5 2 1,2 0 0,1 1 0,0 0 0,0 1 0,0-1 0,0-1 0,-1-1 0,-2-3 311,3 0 0,-3-2 0,-1-1 0,-2-1 0,1 0 0,1-1 0,2-1 0,3 1 0,5 0 0,5 0-47,-10-2 1,6 0 0,4-1 0,3 0 0,0 0-1,-3 0 47,-2-2 0,0 0 0,0-1 0,0 1 0,1-1 0,1 1 0,-10-2 0,1 0 0,1 0 0,1-1 0,0 0 0,-1 0 0,-2-2 0,2 0 0,4 1 0,8 2 0,0 0 0,8 2 0,-7-1 0,4-1 0,-7-2 0,-3 0 0,4 0 0,9 3 0,-27-7 0,6 2 0,14 2 0,-4 0 0,5 1-609,-11-2 1,2 1 608,-9-2 0,0 1 0,6-1 0,-1 2 0,-7 3 0,4 1 0,30-2 0,2 2 517,-15 6 1,-10-1-518,15-3 0,-7-4 0,-6-1 0,-2 2 0,2 5 0,-3 1 0,-3 1 0,0-1 0,0-1 208,0-3 1,0-1 0,0 0-1,1 0 1,1 2-209,-11 0 0,0 2 0,3 2 0,7-1 0,5-1 0,6 1 0,-1 0 671,-2 2 0,0 0 1,-5-1-672,1-1 0,-6-1 0,0 0 0,4 1 0,-12 1 0,3 1 0,2-1 33,3-2 0,2-1 0,8 3-33,7 6 0,-1 0-17,-8-3 1,-8-1 0,2 2 16,18 5 0,2 2 0,-4-2 0,-24-5 0,-6-2 0,9 2 1638,5 6 0,11 1-1442,25-4 1,5 1-197,-24 3 490,-26 0-490,25-6 2211,-19 4-2211,35-4 73,15 1-73,1 3 1058,13-7-1058,2 8 0,10-4 0,2 5 0,-2 0 0,-67 0 0,36 0 0,-8 1 0,1-2 0,8-10 0,8 0 0,16-6 0,22 7 0,1 6 0,3 4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0:17:04.76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306 1 24575,'-10'9'0,"2"1"0,4 6 0,-7 5 0,-1-4 0,-3 3 0,0-5 0,4-3 0,-4 7 0,9-7 0,-8 3 0,2 0 0,-9 7 0,0 0 0,0 4 0,-1 1 0,-4 0 0,12-3 0,-4-9 0,13-6 0,-4-8 0,-1 3 0,5 0 0,37 8 0,-4-5 0,31 3 0,-6 3 0,-1 0 0,6-1 0,-2 2 0,2 5 0,-11 7 0,-3 3 0,39 22 0,-39-19 0,-2 1 0,18 15 0,-18-3 0,-8-15 0,-5 13 0,-20-27 0,-9-6 0,0-5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0:17:06.717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162 1 24575,'45'17'0,"2"1"0,19 20 0,-29-21 0,17 11 0,-37-16 0,1 1 0,-2-1 0,-1 2 0,-3-12 0,-1 12 0,-25 1 0,9-3 0,-18 8 0,12 1 0,-1-1 0,-5 9 0,-17 27 0,0-7 0,-4 12 0,11-27 0,5-12 0,2-9 0,-13 8 0,-3-2 0,4-1 0,-8 0 0,16-7 0,2 5 0,6-9 0,10 7 0,-3-8 0,4 13 0,0-7 0,-4 3 0,8-6 0,-4-8 0,5 4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0:17:11.309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218 1 24575,'0'28'0,"17"48"0,-7-32 0,15 37 0,-6 0 0,-9-30 0,2 30 0,-12-29 0,0-16 0,0 7 0,0 23 0,0-38 0,0 37 0,0-48 0,0 0 0,0-1 0,0-6 0,-5 1 0,-7 0 0,-53 15 0,36-15 0,-45 9 0,54-20 0,-2 0 0,-15 0 0,17 0 0,-3 0 0,19 0 0,28 0 0,33 0 0,-16 0 0,28 0 0,-32 0 0,-3 5 0,1 2 0,0 11 0,3 0 0,0 1 0,18 26 0,-20-3 0,13 16 0,-11 5 0,-11-15 0,-1 4 0,-3-10 0,-9-9 0,2 1 0,-5 11 0,-5-6 0,-1 5 0,-5-1 0,0-18 0,-11 22 0,-7-23 0,-2 3 0,-7-11 0,10 0 0,-21 6 0,2 1 0,-9 5 0,-4 4 0,12-7 0,-2 2 0,10-10 0,0 0 0,-8 2 0,12-2 0,-9 1 0,2 2 0,10-6 0,-9 7 0,30-15 0,8-2 0,10-4 0,15 0 0,-6 0 0,14 0 0,52 0 0,-15 6 0,20 0 0,-32 23 0,-22 14 0,12 30 0,-16-8 0,-6 20 0,-26-43 0,-3 9 0,-4-27 0,0 26 0,0-19 0,0 20 0,-10-17 0,-2-3 0,-17 9 0,10-10 0,-35 31 0,34-29 0,-34 29 0,29-31 0,-11 6 0,-3 3 0,8-8 0,-19 13 0,15-16 0,-7 2 0,0-1 0,15-9 0,-19 10 0,8 0 0,-4-5 0,-8 13 0,23-23 0,-8 9 0,32-23 0,6 4 0,22-5 0,27 0 0,-6-6 0,14-2 0,-19 0 0,22-3 0,-17 10 0,41-5 0,-45 6 0,13 5 0,-34 1 0,-6 9 0,1 12 0,-5-3 0,10 25 0,-8-12 0,-2 49 0,-6-40 0,-5 21 0,0-32 0,0 3 0,0 29 0,0-6 0,-16 18 0,7-31 0,-20 9 0,17-36 0,-10 17 0,10-25 0,-15 14 0,-13-9 0,-3-5 0,-4-2 0,20-7 0,5-3 0,-10 14 0,6-12 0,-22 16 0,1-1 0,-5 5 0,1 0 0,18-12 0,18-2 0,11-4 0,4 5 0,0-5 0,0-1 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0:17:14.51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5 0 24575,'0'20'0,"0"-2"0,39 57 0,-18-32 0,26 36 0,-21-26 0,-17-37 0,6 19 0,-15-25 0,0-1 0,0 6 0,0-4 0,4-1 0,-3-2 0,7-2 0,-7 3 0,8-4 0,1 18 0,2-13 0,3 14 0,-4-13 0,-6 6 0,5 1 0,3 17 0,10 7 0,-3 8 0,-3-14 0,-6-2 0,-10-16 0,5 11 0,-6-10 0,0 3 0,0-12 0,0 20 0,0-15 0,-5 23 0,-1-25 0,-4 6 0,-1-9 0,1 1 0,-10 4 0,7-9 0,-11 9 0,12-14 0,-8 8 0,-1 2 0,4-4 0,-7 11 0,7-11 0,1 9 0,1-6 0,-17 27 0,16-9 0,-16 16 0,21-17 0,5-11 0,5-5 0,27-22 0,-5 2 0,18-12 0,-4-2 0,10 8 0,-5-2 0,21 11 0,21 6 0,8 26 0,-28-9 0,-1 6 0,-13 13 0,-6 1 0,25 18 0,-32-17 0,-2 4 0,-1 5 0,-2 0 0,-2-4 0,-1 0 0,4 8 0,-5-3 0,-5 4 0,4 0 0,-10 25 0,-2-20 0,-8 13 0,-5-41 0,0-3 0,0-9 0,-4-3 0,-13-3 0,-13 0 0,-6-1 0,-19 2 0,22-6 0,-22 18 0,-4 6 0,-11 15 0,2 7 0,1 3 0,-1 2 0,28-11 0,0 1 0,2-14 0,0-1 0,1 5 0,0-1 0,-31 18 0,26-24 0,13-13 0,5-9 0,2 2 0,16-10 0,40 0 0,-10-6 0,26-1 0,1-15 0,-20 13 0,19-12 0,-21 15 0,1-5 0,1 5 0,-4 1 0,17 5 0,-5 0 0,19 6 0,-2 18 0,-16-2 0,8 25 0,-12 2 0,-4-4 0,3 13 0,-23-22 0,-1-6 0,-11 2 0,0-9 0,0 11 0,0-6 0,0 5 0,0-9 0,0 17 0,-5 5 0,-2 13 0,-12 14 0,4-16 0,-10 32 0,-1-38 0,4 20 0,-6-39 0,3 9 0,-12-19 0,-14 20 0,12-22 0,-33 16 0,4-21 0,6 3 0,3-12 0,43-6 0,-4 0 0,5 0 0,-1 0 0,1 0 0,5 0 0,0 0 0,5 0 0,1 0 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0:18:36.812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0 24575,'96'0'0,"-1"0"0,1 0 0,0 0 0,-1 0 0,1 0 0,0 0 0,-1 0 0,1 0 0,0 0 0,-1 0 0,1 0 0,0 0 0,-27 3 0,3 0 0,4 1 0,2 0 0,3 1 0,3 0 0,3 0 0,1 1 0,3 0 0,3 1 0,1-1 0,2 1 0,2 1 0,1-1 0,2 1 0,2 0 0,0 0 0,2 1 0,1-1 0,0 1 0,1 0 0,1 0 0,0 0 0,1 0 0,0 1 0,0-1 0,0 0 0,-1 1 0,1-1 0,-1 1 0,-1-1 0,0 0 0,-1 1 0,-2-1 0,0 0 0,-1 0 0,-2 0 0,-1 0 0,-2-1 0,-2 1 0,-1-1 0,-3 0 0,-2 0 0,-1 0 0,-4-1 0,-2 0-132,26 2 1,-3 0 0,-3 0 0,-3-1 0,-2 0 0,-2 0 0,-3 0 0,-1 0 0,-1 0 0,-1-1 0,-1 1 0,0 0 0,-1-1 0,1 1-1,0 0 1,1 0 0,0 0 0,2 1 0,2-1 0,1 1 0,2 0 0,2 1 0,4 0 0,2 0 0,3 0 56,-23-1 1,5-1-1,2 1 1,4 0-1,2 0 1,3 1-1,2-1 1,3 1-1,2 0 1,2 0-1,1 0 1,2 0-1,1 0 1,0 1-1,2-1 1,0 1 0,1 0-1,0 0 1,0 0-1,0 0 1,-1 0-1,-1 0 1,0 0-1,-2 1 1,0-1-1,-2 0 1,-2 1-1,-2-1 1,-2 1-1,-2-1 1,-3 1-1,-2-1 1,-3 1 0,-4 0-1,-3-1 1,-3 1-1,-4-1 1,-4 0-1,-5 1 1,-3-1-1,-5 1 1,-6-1-1,-4 0 1,-5 0-119,67 21 0,-26-1 0,-16 1 0,-5 0 0,5 0 193,25 9 0,0 3 0,-8-4 0,-17-8 0,-26-13 0,-3-1 523,17 8 1,7 4 0,-12-4-524,3 1 0,-17-4 0,0 1 3276,7 8-604,-24-16-2672,10 14 0,-22-24 0,-9 3 0,3-8 0,-7 7 0,6-7 0,-2 3 0,3-4 0,1 0 0,4 0 0,-3 0 0,13 0 0,-12 0 0,22 0 0,-25 5 0,15-4 0,-18 4 0,4-5 0,-5 5 0,0-12 0,-5 1 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0:18:38.41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223 1 24575,'32'36'0,"-5"-11"0,5 4 0,11-3 0,-7 1 0,16 6 0,-11-5 0,30 22 0,-20-13 0,24 19 0,-38-20 0,-2-11 0,-12 7 0,-1-8 0,1 15 0,-6-15 0,-6 2 0,-2-16 0,2 20 0,0-20 0,0 18 0,-6-22 0,-5 4 0,0-1 0,-19 1 0,4 0 0,-62 18 0,-13 3 0,25 0 0,1-3 0,-12 6 0,18-4 0,17 2 0,-10 14 0,2 2 0,15-13 0,-3 12 0,-1 5 0,-11 19 0,12-7 0,-4 8 0,15-27 0,15-15 0,-8-3 0,19-24 0,0-7 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0:18:41.20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1 508 24575,'42'0'0,"-8"0"0,42 0 0,-24 0 0,-5-1 0,17 2-547,4 4 1,20 4 0,11 2 0,4 1 0,-4 0 0,-10-1-274,1-1 1,-7 0 0,0 0 0,10 1 540,-10-1 1,7 1-1,4 0 1,4 1 0,1-1-1,0 1 1,-1-1-75,-8-1 1,3 0 0,0 0 0,1 0 0,-1 0-1,-2-1 1,-4 0 0,-3 1 352,11 0 0,-8 1 0,-3-1 0,7 0 0,14 1-166,-30-3 1,8-1-1,6 2 1,4-1-1,5 1 1,1-1-1,3 1 1,-1 0-1,0-1 1,-3 1-1,-3-1 1,-4 0-1,-7-1 166,16 2 0,-6-1 0,-3 0 0,-3 0 0,-1-1 0,0 1 0,3-1 0,3 0 0,2 0 0,3 0 0,3 0 0,0 0 0,0-1 0,-1 0 0,-3 0 0,-5-1 0,-4 0 0,7 0 0,-2-1 0,-5 0 0,-3-1 0,-5-1 0,-5 0-337,24-1 0,-10-2 0,-4 1 337,-11 0 0,-4 0 0,-4 0 1257,7 0 1,-5 0-1258,-6 1 0,-3-2 0,29-6 1092,-26 0 0,8-1 0,-3-1-745,7-5 0,1 0-347,-6 2 0,5 1 0,4-1 0,-1 1 0,5 0 0,0 0 0,-7 1 0,23-2 0,0-1 292,-21 4 1,8-1-1,-1 1 1,-9 0-293,12-2 0,1 0 0,-7 3 0,10 0 0,4-1 0,-2 2 18,-7 0 0,-2 1 0,3 0 0,4 0-18,-10 0 0,5 0 0,2 1 0,2-1 0,-1 0 0,-3 1 0,10-1 0,-3 1 0,1 0 0,1 1 0,5 0 0,-15 1 0,3 1 0,2 0 0,2 0 0,0 0 0,0 1 0,0-1 0,3 0 0,0 0 0,0 0 0,1 1 0,-1-1 0,1 1 0,-1 0-469,1 0 1,1 1 0,-1 0 0,1 0 0,-2 0 0,-2 1 0,-3-1 338,-1 0 0,-3 0 0,-3 0 1,1 0-1,1 0 0,3 0 130,0 0 0,3 0 0,2 0 0,0 0 0,0 0 0,-1 0 0,-1 0-313,5 0 0,-1 0 1,-1 0-1,-1 0 1,2 0-1,3 0 313,-4 0 0,2 0 0,3 0 0,-1 0 0,-1 0 0,-2 0 0,-5 0 0,11 0 0,-4 0 0,-3 0 0,-1 0 0,0 0 0,-4 0 0,1 0 0,-2 0 0,-4 0 0,-4 0 325,15 0 0,-7 0 0,3 0-325,-6 0 0,3 0 0,-1 0 0,-7 0 712,25 0 1,-12 0-713,-28 0 0,-8 0 0,11 0 3276,-1-6-1504,-41 4 1504,46-15-2510,-38 15 433,30-15-1199,-40 16 0,16-10 0,-1 10 0,4-5 0,-8 6 0,15-4 0,-8 3 0,11-4 0,-18-1 0,0 5 0,8-9 0,18 3 0,-16-4 0,11-1 0,-29 5 0,8-4 0,8 4 0,22-12 0,-16 9 0,2 0 0,29-4 0,1-4 0,-40 10 0,11-5 0,-15 0 0,13 5 0,-16-3 0,15-4 0,4 0 0,4-5 0,10-4 0,-2 1 0,-24 7 0,21-5 0,-2 1 0,-26 4 0,61-13 0,-59 13 0,19-2 0,-7 0 0,-8 2 0,-7 4 0,-6-3 0,1-1 0,-11 0 0,-4 1 0,-12 6 0,8-2 0,-7 1 0,2 0 0,-4 0 0,4 0 0,-3 0 0,4 0 0,-5 4 0,0 2 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0:18:43.097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1 24575,'27'0'0,"26"0"0,-23 0 0,29 0 0,-39 0 0,36 0 0,-37 0 0,33 0 0,-39 0 0,16 0 0,-21 4 0,6 1 0,-14 5 0,0-1 0,0 1 0,0 9 0,-9 3 0,1 6 0,-8-7 0,-17 34 0,11-29 0,-8 31 0,8-22 0,14 3 0,-9-1 0,10-1 0,1-18 0,6 4 0,0 7 0,0-2 0,0 13 0,0-14 0,0 7 0,0-7 0,0 8 0,0-15 0,0 27 0,0-29 0,0 18 0,5-29 0,-4-2 0,3-4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0:18:45.014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1323 24575,'83'0'0,"-28"0"0,10 0 0,18 0 0,-19 0 0,13 0 0,10 0 0,9 0 0,7 0 0,4 0 0,2 0 0,1 0 0,-3 0 0,-3 0 0,-7 0 0,-8 0-410,6 0 0,-8 0 1,-3 0-1,-2 0 1,0 0-1,3 0 0,6 0 1,7 0 190,-17 0 1,6 0-1,4 0 1,5 0-1,2 0 1,2 0-1,2 0 1,1 0-1,-2 0 1,0 0 0,-2 0-1,-3 0 1,-4 0-1,-5 0 1,-5 0-192,21 0 0,-7 1 1,-5-1-1,-4 1 1,0-1-1,0 0 0,2-1 1,5 0 243,2-1 1,2-1-1,3 0 1,1 0-1,-1-1 1,1 0-1,-2 0 1,-1 0-1,-3 0-104,-1 0 1,-2 0 0,-2-1-1,-1 1 1,0-1 0,0 0 0,0 0-1,1 0 270,3-1 0,3 1 0,0 0 0,0-1 0,-2-1 0,-2 0 0,-4 0 0,-5-2 222,11-4 0,-9-1 0,-2-2 0,1 1 0,7 0-222,-3 3 0,6 0 0,4 0 0,1 0 0,-3 0 0,-6 0 0,-9-1 0,2-4 0,-11-1 0,0 0 0,10 1 0,-5 3 0,9 0 0,6 0 0,0 0 0,-3 1 0,-7 0 0,-13 0 0,4-4 0,-11 1 0,6-1-75,20-1 1,9-1 0,4 0-1,-5 0 75,-14 3 0,-1 0 0,-2 0 0,1 0 0,0-2 0,2 0 0,-3 0 0,-3 2 888,3 1 1,-4 1 0,-4 1-889,12-6 0,-7 3 0,-23 6 0,3 1 0,29-4 0,12-2 0,-8 1 0,-15 2 0,2 0 0,5 0 0,14-1 0,-1 0 0,-19 2 0,-21 2 0,-2-1 0,15-1 0,15-4 0,-1 1 0,-16 1 0,31-9 0,-33 7 0,9-2 0,-9 4 3276,25-3-1410,-30 2-1866,28-1 2012,-33-5-2012,2 5 672,-1-2-672,-19 10 2106,-9-2-2106,-7 8 66,-9-4-66,18 0 0,-15 4 0,16-4 0,-18 5 0,37 0 0,29-6 0,-18-1 0,5-1 0,9 0 0,-1-1 0,-15-2 0,1 0 0,15 3 0,-4 0 0,13-6 0,-18 4 0,-1 1 0,11-5 0,-16 1 0,-18 9 0,-45 4 0,15 0 0,-24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08:46:26.486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6132 24575,'98'0'0,"1"0"0,-43 0 0,2 0 0,12 0 0,8 1 0,-9-2 0,-12-3 0,-6 0 0,35 2 0,-8-7 0,16-4 0,-7 3 0,-6 7 0,2 0-410,11-7 0,11-2 0,-8 3 410,-5 7 0,0 1 0,-6-6 0,5-3 0,-6 3 0,-1 5 0,-2 0 134,-14-5 0,3-2 0,-9 1-134,28 0 203,-4-6-203,-7 1 0,0 1 0,-41 1 625,1 5-625,-22 1 0,4 0 0,-9 4 0,22-8 0,-19 8 0,14-4 0,-23 1 0,-1-2 0,-5-3 0,0-5 0,-5 3 0,4-4 0,-13 0 0,2-6 0,-14-12 0,7-2 0,-7-9 0,13 8 0,-9-40 0,6 10 0,10-3 0,2-16 0,1-1 0,0 4 0,0-2 0,2-3-820,0 11 1,1-3 0,1-1 0,-1 1 564,0 3 0,0 2 0,0-2 0,0-3 255,0-17 0,0-4 0,0-1 0,0 7-222,0-4 1,0 6 0,0-9 221,0 9 0,0-10 0,0-3 0,0 5 0,0 11 0,0 3 0,0 8 0,0-5 0,0-8 0,0-10 0,0 3 0,0 13 0,0 1 0,0 3 0,0-5 0,0-7 0,0 17 0,0-10 0,0 27 0,0 2 0,0-4 0,0 8 0,0-42 0,0-5 0,0 13-327,0-14 0,0 4 327,0 36 1638,0 7 0,0 1-1007,0-3-230,0-1 1,0 1-402,0 7 0,0-31 0,0 4 862,0-16-862,0 33 0,0-5 0,0-13 0,0-1 0,0 21 0,0 0 21,0-8 1,0 5-22,0 13 0,0 2 0,0 5 0,0 16 0,0 2 0,-4 11 0,-11 7 0,2 4 0,-17 0 0,16 5 0,-7 1 0,-10 31 0,15-14 0,-23 29 0,13-8 0,-2 11 0,2 0 0,7-11 0,6-12 0,7 5 0,0-16 0,1 8 0,0-23 0,-5-2 0,5-12 0,6-5 0,25-34 0,-9 9 0,20-15 0,-4-4 0,-10 26 0,14-37 0,-14 24 0,3-7 0,-8 16 0,6 9 0,-11 14 0,8-3 0,-1 9 0,-8 1 0,8 5 0,-9 0 0,9 0 0,7 15 0,2 3 0,9 14 0,-16-9 0,-2-4 0,-5-8 0,-3 0 0,3-6 0,19 9 0,-8-11 0,10 6 0,-16-9 0,-14 9 0,-1-3 0,-20 10 0,11-11 0,-11 1 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0:18:46.477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0 24575,'33'0'0,"-13"0"0,18 0 0,22 0 0,-24 0 0,27 0 0,-31 0 0,-11 0 0,27 0 0,-18 0 0,2 0 0,-6 0 0,0 5 0,-12-4 0,32 14 0,-30-8 0,24 9 0,-27-10 0,6 12 0,-13-10 0,-2 11 0,-4-9 0,0 0 0,0 0 0,0 10 0,-11-7 0,4 7 0,-15-4 0,11-4 0,-15 14 0,1 15 0,0-7 0,2 12 0,5-3 0,4-15 0,-10 33 0,15-32 0,-8 14 0,10-11 0,-11 5 0,-6 34 0,5-22 0,-3 19 0,11-40 0,0 9 0,5-23 0,1 5 0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0:18:49.272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3741 24575,'48'-6'0,"1"5"0,23-1 0,17 2 0,14-1 0,8 1 0,3 0 0,-1 0 0,-7 0 0,-10 0-469,-1 0 1,-6 0 0,-3 0 0,0 0 0,4 0 0,6 0 0,8 0 249,-25 0 1,4 0-1,6 0 1,2-1-1,4 1 1,3 0-1,1 0 1,1-1-1,0 1 1,1 0 0,-2 0-1,-2 0 1,-2 1-1,-2-1 1,-5 1-80,10 0 0,-5 0 0,-4 0 0,-2 1 0,0-1 0,-1 1 0,3 0 0,3 0 1,4 0-1,6 2 0,7-1 166,-31 0 1,4 0 0,4 1 0,2 0 0,4 0 0,3 1 0,2-1 0,2 1 0,1 0 0,2 0 0,2 1 0,-1-1 0,2 1 0,0-1-1,-1 1 1,0-1 0,-1 1 0,0-1 0,-2 1 0,-2-1 0,-2 0 0,-2 0 0,-2 0 0,-4-1 0,-3 1 47,22 0 1,-5 0 0,-4 0 0,-3 0 0,-3-1 0,-1 1 0,-1-1 0,0 1 0,1-1 0,1 1 0,2-1-1,3 1 1,5 0 0,3 0 0,6 0 83,-29-2 0,4 1 0,3 0 0,2 0 0,4 1 0,2-1 0,2 0 0,2 1 0,2-1 0,1 1 0,2 0 0,0-1 0,1 1 0,0-1 0,0 1 0,-1 0 0,1-1 0,-2 0 0,0 1 0,-2-1 0,-1 0 0,-3 0 0,-1 0 0,-3-1 0,-2 1 0,-3-1 0,-4 0 0,-3 0 0,-3 0 0,-5-1-114,42 1 0,-10 0 1,-7 0-1,-6-1 1,-3 0-1,-2 0 1,-1-1-1,3 1 1,4-1-1,6 0 1,8 0 113,-26 0 0,4 0 0,4-1 0,4 1 0,3 0 0,2-1 0,2 1 0,2-1 0,0 0 0,1 0 0,0 0 0,-2 0 0,0 0 0,-2 0 0,-3 0 0,-3-1 0,-3 1 0,-4-1 0,-4 0 0,-6 0 0,-5 0 0,43-1 0,-13-1 0,-9-1 0,-4 0 0,0 1 0,4-1 0,9 1 0,-14 1 0,7 1 0,4 1 0,4 0 0,1 0 0,0-1 0,-4 0 0,-3-2 0,-7-1 0,-9-2 0,-9-3 0,24-10 0,-15-5 0,-8 0 0,-7 2 816,16-2 0,-4-2-816,-3 0 0,6-3 0,-2-6 1019,1-12 0,-1-6 1,-3 1-1020,-10 7 0,-2 1 0,2-2 0,-7 3 0,3-2 0,0-1 0,-2-1 0,16-17 0,-3-1 0,-6 3 0,-1-4 0,0 1 370,-3 8 1,5-2 0,-8 4-371,-8 3 0,0-2 0,7-4 0,10-10 0,1-2 0,-6 5 0,-6 3 0,-5 4 0,6-7 0,-1 1 0,7-8 0,2-2 0,-2 1 0,-6 8 0,7-8 0,-5 7 0,-4 0 0,-10 4 0,-3 1 0,-2 5 0,9 2 0,-2-1 0,-5-7 0,1-6 0,-6 9 0,-8 18 0,-1 1 1638,24-41 0,-5 2 376,-11 17-2014,-8 8 0,3-15 0,-1 1 0,-7 22 960,1-18 1,-2 5-961,-13 37 310,13-41-310,-16 33 2281,4-12-2281,-9 21 0,1 0 0,0-3 0,15-66 0,-17 50 0,7-16 0,-1 3 0,-8 23 0,3-19 0,-5 25 0,0 4 0,-4 9 0,-2 7 0,-32 9 0,7 9 0,-26 15 0,21 1 0,-2 8 0,-15 17 0,0 3 0,12-13 0,1-1 0,-6 9 0,4-2 0,-11 20 0,32-36 0,-21 18 0,36-37 0,0-5 0,-3 0 0,47-59 0,-22 24 0,45-52 0,-6 27 0,4-3 0,-2 3 0,-7 17 0,-23 9 0,26-2 0,-19 0 0,18 2 0,-3 12 0,-21 6 0,7 5 0,-25 0 0,0 9 0,1 15 0,0-4 0,-5 21 0,4-10 0,9 40 0,9 17 0,-8-37 0,-1-1 0,9 26 0,1-1 0,-5-30 0,-5-1 0,3-6 0,-2-16 0,-1 1 0,16 13 0,-12-13 0,17 17 0,-16-7 0,-3-10 0,-12-4 0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0:25:24.25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0 24575,'94'5'0,"1"1"0,-1-1 0,1 0 0,-1 0 0,1 0 0,-8 1 0,1-1 0,-2 1 0,0 0 0,-3 2 0,-1 1 0,7 4 0,-1 3 0,-2 0 0,-4 1 0,-5-2-1093,12 3 1,-7 0 0,7 0 436,-12-4 1,5 1-1,4 0 1,1 1 0,-1 0 433,7 3 1,4 2 0,-1-1 0,-5-1 0,-10-3 221,-7-3 0,-9-3 0,9 2 0,12 4 0,14 5 0,4 0 0,-9-2 0,-21-5 1083,-16-4 1,-6-2-1084,14 4 0,8 1 0,-10-1 0,30 6 0,-10-1 0,17 3 0,-12-3 0,-25-5 0,-1-1 405,2 2 1,6 1 0,-5 0-406,7 2 0,-3-1 0,5-1 0,1-1-593,-3 4 1,0-1 592,9-3 0,0-1 1638,-13-1 0,6 1-1467,1-1 1,11 0 0,4 0 0,-3-1-172,-13-2 0,-2 0 0,2 0 0,5-1-91,6 0 1,4 0-1,5 0 1,2 0-1,1-2 91,-5-1 0,6 0 0,1-1 0,-2-1 0,-3 1 0,-8-1-820,4 1 1,-9 0 0,0 0 0,5 0 575,6-1 1,8 0 0,1 0 0,-8 0 0,-14 1 243,7 2 0,-7-1 329,-6-3 0,4-1 0,2-1-329,6 1 0,2 0 0,3 0 0,-7 0 0,4 0 0,0 0 0,-7 0-518,0 0 1,-4 0 0,-3 0 517,-3 0 0,-2 0 0,-4 0 0,9 0 0,-5 0 164,-16 4 1,5-1-165,12-2 0,14-1 0,2 0 0,-10 1 0,3 6 0,3 0 0,5-5 0,15-2 0,1-1 0,-9 2 0,-15 1 0,-7 0 0,3 0 1092,18-1 0,3-1 0,-5-1-880,-19 1 1,-3 0 0,-2 0-213,26 0 0,-7 0 0,-30 0 0,-3 0 71,21 0 1,1 0-72,-14 0 0,-1 0 0,12 0 0,-1 0 0,-7 1 0,0-2 1028,17-1 1,-1-2-1029,-11-2 0,-1-1 0,7 1 0,-2-2 0,-6-1 0,-6 0 566,21-3-566,16-6 0,-21 7 0,3 1 0,-15-1 0,1 0 0,23-1 0,-2 3 0,-34 5 0,-2 0 0,5-3 0,1 1 0,-3 2 0,1 1 0,9-1 0,0 0 0,-4 1 0,0 0 0,0 1 0,1-2 0,13-2 0,0-1 0,-14 0 0,0-1 0,15-2 0,-3 1 0,18-4 0,-10 1 0,12-4 0,-38 8 0,-3-1 0,3-1 0,25-3 0,3 0 0,-4-3 0,6 4 0,-31 0 0,1 0 0,-5 5 0,1 0 0,15-6 0,-6 0 0,-13 6 0,13-9 0,-29 10 0,-8-3 0,21-1 0,-22 3 0,16-1 0,-23 8 0,14-4 0,-8 3 0,6-7 0,-4 7 0,-1-7 0,2 7 0,-1-4 0,-12 5 0,8 0 0,-4-3 0,0 2 0,-6-3 0,-4 4 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0:25:25.762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1 24575,'85'0'0,"10"0"0,-25 11 0,2 2 0,26-1 0,-30 5 0,-2 2 0,12-5 0,-2 3 0,-18-11 0,-7 4 0,-11-9 0,9 4 0,-25-5 0,-10 0 0,-1 0 0,-8 7 0,-1-1 0,-4 11 0,0-7 0,-14 27 0,-13 3 0,-3 4 0,-29 25 0,32-41 0,-23 31 0,28-31 0,-3 27 0,5 3 0,4 12 0,5-17 0,6 32 0,5-58 0,0 55 0,0-67 0,0 18 0,0-32 0,0 2 0,0-6 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0:25:28.51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14366 1164 24575,'-70'0'0,"-16"0"0,11 0 0,-10 0 0,9 0 0,-6 0 0,0 0-591,2 1 0,0-1 1,-9-1 590,3-3 0,-9-1 0,-5-2 0,4 0 0,11 1 0,1 2 0,10-1 0,-17-2 0,18-1 0,-12-2 0,-10-1 0,-6-1 0,-2-1 0,1 0 0,5 0 0,8 1 0,12 2-361,-7-2 1,13 1 0,1 1 0,-14-3 360,1 1 0,-14-2 0,-8 0 0,-4-2 0,1 1 0,6 0 0,10 2 0,15 1 251,-2 0 0,16 1 0,-17-2-251,10 2 0,-13-2 0,-11-2 0,-5 0 0,-3-1 0,0 1 0,6 0 0,8 2 0,13 2-374,-8 0 1,14 2-1,0 1 1,-14-3 373,8 0 0,-13-3 0,-8 0 0,-5-2 0,-2 0 0,4 0 0,5 2 0,11 2 0,13 2 0,-10 0 0,15 2 0,-12-1 0,0-2 0,-15-2 0,-8-1 0,-4-1 0,3 0 0,7 2 0,14 2-412,-13 0 0,14 2 0,-12-3 412,16 2 0,-9-1 0,-7-2 0,-2-1 0,2 1 0,5 1 0,10 1 0,-23-4 0,11 1 0,-16-1 0,31 4 0,-11-1 0,-8-1 0,-5 0 0,-2-1 0,1 0 0,3 1 0,6 1 0,9 2-320,-9-1 0,11 2 0,3 1 0,-3-1 0,-10-1 320,7 1 0,-9-1 0,-6-2 0,-4 1 0,0-1 0,3 2 0,6 0 0,9 3 0,12 2 0,-11 2 0,14 3 0,-13 1 0,-2-3 0,-17 1 0,-10-1 0,-3 0 0,3 1 0,10 0 0,16 0 181,0 1 0,14 0 0,-13 0-181,0 0 0,-16 0 0,-10 0 0,-2 0 0,6 0 0,13 0 0,19 0 931,4-1 0,4 2-931,-6 3 0,-17 4 0,-5 0 0,5 1 0,15-2 0,-6 0 0,3 2 0,-5 4 0,-13 3 0,3 0 0,16-2 0,21-5 0,2 1 0,-37 6 0,-16 4 0,17-3 0,-11 3 0,27-5 0,-9 1 0,16-2 0,12 0 0,-30 2 0,0-2 0,28-5 0,-26 4 0,4 0 0,40-5 3276,-19 3-3121,-15 10-155,39-13 0,-32 13 954,25-5-954,4-4 0,-6 4 0,0-6 0,-12 11 0,14-8 0,-26 11 0,40-12 0,-11 4 0,10-6 0,-10 5 0,6-3 0,1-2 0,14-6 0,0 1 0,5-4 0,0 3 0,5-4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0:25:30.357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1674 0 24575,'-23'0'0,"-58"11"0,-12 4 0,10 5 0,17-7 0,-11 1 0,6 2 0,3 8 0,6-2-606,12-8 1,1 1 605,-13 6 0,-4 1 0,-6-2 0,5-2 0,-7 8 0,15-8 0,6-2 395,25-10-395,12 3 201,-13-8-201,11 8 0,-12-8 0,7 7 615,6-7-615,0 3 0,12 0 0,-3-3 0,-9 19 0,5-16 0,-9 16 0,7-11 0,-6 1 0,5 0 0,-4-2 0,6-7 0,-24 15 0,18-8 0,-26 9 0,29-12 0,-8 3 0,10-3 0,1 4 0,9-4 0,0-1 0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0:25:31.769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451 0 24575,'0'42'0,"0"3"0,-16 33 0,8-37 0,-20 42 0,-20-14 0,18-29 0,-16 22 0,26-42 0,0-5 0,3 1 0,-25 21 0,4 2 0,-6 14 0,5-7 0,19-16 0,5-6 0,-2-9 0,14-6 0,5-5 0,39-4 0,-7 0 0,15 0 0,49 0 0,-36-1 0,3 2 0,10 3 0,2 4 0,8 6 0,-4 7 0,-22 6 0,-3 5 0,8 4 0,1 3 0,11 9 0,-2-2 0,-19-15 0,-2-3 0,0 2 0,-7-5 0,-12-9 0,-19-8 0,-10-7 0,-1 3 0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1:05:36.60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1 24575,'21'91'0,"-4"-33"0,3-4 0,6-3 0,4 4 0,-2-3 0,-12-20 0,20 27 0,4 2 0,-5-21 0,21 38 0,-26-56 0,-14-2 0,28 10 0,-8-2 0,9 6 0,-21-15 0,3 4 0,-3-4 0,2 1 0,-4-2 0,-14-10 0,-3 1 0,3 0 0,-7-1 0,6 0 0,-6 1 0,7 0 0,-3 4 0,8 5 0,-2-3 0,2 7 0,5 6 0,-11-10 0,14 9 0,-19-18 0,6-4 0,-8-1 0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1:05:38.17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244 1 24575,'0'27'0,"0"45"0,5-39 0,1 40 0,5-50 0,37 56 0,-29-50 0,23 37 0,-37-57 0,-5 0 0,0 0 0,0 4 0,0 0 0,0 1 0,0 2 0,-4-10 0,-15 2 0,-5-8 0,-7 0 0,-13 0 0,-13 0 0,12 0 0,-32-4 0,55 3 0,-21-4 0,37 1 0,-2 3 0,8-3 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1:05:39.25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267 0 24575,'0'57'0,"0"4"0,0-6 0,-11 20 0,-3 3 0,3 1 0,-4-6 0,-1-5 0,-3-24 0,0 10 0,-1-12 0,-11 27 0,21-41 0,-19 28 0,17-23 0,1 0 0,-3-2 0,12-15 0,-7 4 0,8-10 0,-8 5 0,8-6 0,-7-4 0,7-1 0,-2-4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08:46:28.45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5509 0 24575,'-89'0'0,"4"0"0,20 0 0,-10 0-1093,-2 0 1,-9 0 0,-2 0 990,12 0 1,-2 0 0,-2 0-1,0 0-718,-2 0 1,-1 0 0,0 0 0,0 0 676,-2 0 1,0 0-1,0 0 1,1 0 142,4 0 0,0 0 0,0 0 0,0 0 393,1 0 0,1 0 0,-3 0 0,-9 0-393,8 0 0,-10 0 0,-5 0 0,-2 0 0,3 0 0,5 0 0,10 0-754,-1 0 1,9 0 0,1 0-1,-6 0 754,-13 0 0,-11 0 0,0 0 0,11 0 0,21 0 0,-18 0 599,29 0 1,-5 0-600,-17 0 0,-5 0 0,-11 0 0,-2 0 0,28 0 0,-1 0 0,1 0 0,-24 0 0,3 0 0,12 0 0,4 0 0,16 0 0,2 0 1638,-6 0 0,-1 0-1515,-1 0 0,-1 0-123,-4 0 0,3 0 0,12 0 0,3 0 0,-34 0 0,67 0 3276,-6 0-3033,16 0 1,4 0 0,2 0 0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1:05:40.522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0 24575,'66'16'0,"0"0"0,20 6 0,-11 0 0,-1 4 0,9 11 0,-18-7 0,12 13 0,3 2 0,6-4 0,-9 2 0,1 2 0,-24-18 0,-5-2 0,18 9 0,-8-6 0,-2-2 0,-6-1 0,15 5 0,-9 1 0,-23-18 0,-1 5 0,-23-17 0,-6 3 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1:05:42.017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10 24575,'60'-2'0,"1"-1"0,-2 1 0,3 0 0,4 2 0,19 0-365,-16 0 1,18 0 0,15 0 0,9 0 0,4 0 0,0 0 0,-5 0 0,-10 0 0,-14 0-456,9 0 1,-15 0 0,1 0 0,18 0 545,-24 1 1,13-1 0,9 1 0,7 0 0,4-1 0,3 1 0,0 1 0,-4-1 0,-4 1 0,-9 0 0,-9 1 0,-13 0-801,39 6 0,-22 0 0,9 1 1074,-19-5 0,6-1 0,5 1 0,1 0 0,1 2 0,-1 2-171,4 5 0,2 2 0,1 3 0,-1 0 0,-3-1 0,-4-2 171,-7-4 0,-5-2 0,-1-1 0,1 1 0,4 2 0,1 2 0,2 3 0,3 1 0,1 0 0,0 0 0,0-1-178,7 0 0,2 0 0,0-1 0,-1 1 0,-4-2 0,-7-1 178,2 1 0,-9-2 0,0-1 0,6 2 0,-5-1 0,6 1 0,3 1 0,-1-1 0,-4 0 0,-7-2 0,28 3 0,-10-1 0,-9-2 1316,-10-2 1,-3 1-1317,0 3 0,5 1 0,-8 0 1638,-3 0 0,-4 0-1559,7 4 0,2 1-79,3-1 0,-4-1 0,20 6 0,-7-1 3276,-28-5-906,34 3-732,-36-8 0,4 1-1569,34 13 0,1 0-69,-39-13 0,1 0 6,9 10 1,6 4 0,-10-4-7,9 9 0,-22-10 0,-4 0 0,-9 0 0,-11-1 0,-12-14 0,2 8 0,-9-16 0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1:05:43.903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0 529 24575,'54'-4'0,"0"2"0,21 1 0,14-1 0,7 0 0,1-1 0,-5-2 0,-5-4 0,-5-1 0,2-2 0,5-1 0,13 0 0,16 1-122,-53 6 1,6 0-1,6-1 1,5 1 0,5-1-1,4 1 1,4-1 0,3 0-1,4 0 1,2 0 0,3 0-1,1 0 1,2 0-1,1 0 1,1 0 0,0 0-1,0 0 1,-1 0 0,-1 0-1,-1 0 1,-2 1 0,-2-1-1,-3 1 1,-3-1 0,-3 1-1,-4 0 1,-4 0-84,19-1 0,-4 0 0,-3 0 0,-2 1 1,-4-1-1,-1 1 0,-1 0 0,-1 0 0,0 0 1,0-1-1,1 1 0,1 0 0,3 0 0,2-1 1,3 0-1,3 1 68,-14 0 0,3-1 1,2 1-1,4-1 1,1-1-1,3 1 1,1 0-1,1-1 1,1 0-1,1 1 1,-1-1-1,1 1 1,-1-1-1,-1 1 1,-1 0-1,-2 1 1,-1-1-1,-3 1 0,-3 1 1,-3 0-1,-3 0 1,-4 1-1,-3 1 1,-6 0-229,43 0 1,-6 1 0,-6 2 0,-6 0 0,-4 1 0,-4 0 0,-5 1 0,-3-1 0,-4-1 290,12 0 1,-10 0-1,-4 0 1,-1 0-1,4 0 74,10 0 0,3 0 0,0 0 0,0 0 0,0 0 277,-2 0 0,-3-1 1,2 0-1,2 1 1,7 2-278,-18 1 0,4 0 0,3 0 0,3 2 0,0 0 0,1 1 0,0 2 0,-3 0 0,1 3 0,0 2 0,0 1 0,0 1 0,0 0 0,-1 0 0,1-1 0,-2-1-224,11 0 1,0-2 0,-1-1 0,0 0 0,-1 2-1,-1 1 1,-2 3 223,-4 2 0,2 4 0,0 1 0,-3 1 0,-5-1 0,-7-2 0,-9-3 0,4-1 0,-11-3 0,5 3 0,12 4 0,7 4 0,0 0 0,-9-3 0,18 1 0,-5 0 0,-14 1 0,3 2 0,-6-2 1166,4 1 0,-3-1-1166,8 1 0,1 0 0,-5 1 0,11 5 655,-11-6 0,13 4 1,8 3-1,1 2 0,-3 2-526,-18-4 1,-1 3-1,1 0 1,0 2-1,0-1 1,2-1-130,2-1 0,2-1 0,1-1 0,-1 1 0,-1 1 0,-1 2-395,-2 3 1,3 2-1,0 2 1,-6-1 0,-6-3-1,-12-6 395,10 8 0,-4 0 149,-3-2 0,9 5 0,-2 0 1,-12-7-150,-8-2 0,-3-1 421,17 10 1,8 5-1,-7-6-421,-13-10 0,-3-2 0,17 15 0,-3-2 0,13 6 0,-15-12 0,-5-2 0,-13-5 233,12 0 1,-3-3-234,-32-15 3276,25 1-2209,-35-14 1820,11 0-2887,-35-14 0,16 10 0,-23-10 0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1:05:45.544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321 1 24575,'16'51'0,"-5"-23"0,5 12 0,-6-24 0,14 33 0,-11-21 0,11 24 0,-18-35 0,3 7 0,-3-13 0,-1 9 0,17 13 0,-13-7 0,14 12 0,-12-17 0,2 2 0,-6-2 0,5-7 0,-24-6 0,3-8 0,-22 0 0,-38 0 0,23 6 0,-46 6 0,26 11 0,15-4 0,-3 3 0,15-8 0,19-7 0,-16 6 0,26-12 0,-3 6 0,7 2 0,2 1 0,4-1 0,0-6 0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1:05:47.452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448 0 24575,'0'58'0,"0"-9"0,0 9 0,0-21 0,5 4 0,1-6 0,0 11 0,3-15 0,-4-7 0,0-1 0,3-3 0,-3 12 0,0-15 0,0 8 0,-5-15 0,4 3 0,-3-4 0,3-1 0,-4 0 0,0 4 0,-10-6 0,4 5 0,-14-10 0,-12 3 0,7-4 0,-19 0 0,21 0 0,-34 5 0,15 6 0,-11 1 0,2 19 0,27-12 0,-16 12 0,16-8 0,0-4 0,10 0 0,2-2 0,7-7 0,0 3 0,1-4 0,4-4 0,0-1 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1:05:49.542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350 0 24575,'0'26'0,"0"8"0,0-17 0,0 62 0,4-51 0,-3 38 0,3-57 0,-4 0 0,0 0 0,0 0 0,0 0 0,0 0 0,0-1 0,0 12 0,0-9 0,0 9 0,4-7 0,-3-3 0,4 2 0,-18-7 0,-26-2 0,8-3 0,-22 0 0,11-9 0,5 6 0,-7-6 0,19 9 0,7 0 0,-4 0 0,8 0 0,-4 0 0,9 4 0,6-4 0,3 4 0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1:05:51.472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1 24575,'25'25'0,"-4"7"0,-5-3 0,26 52 0,-23-41 0,21 27 0,-30-47 0,0-4 0,1 0 0,-2-1 0,5 16 0,-4-8 0,-1 10 0,0-16 0,-4 23 0,4-24 0,-4 23 0,-1-30 0,-4 0 0,4-1 0,0-3 0,5-1 0,-5-8 0,4-1 0,1-8 0,21-27 0,-6 19 0,37-38 0,-33 43 0,18-12 0,3-1 0,-10 11 0,23-7 0,3 2 0,0 14 0,18-7 0,-39 16 0,-1 0 0,-22 0 0,16 0 0,-28 0 0,0 0 0,-4 7 0,-1-1 0,-4 2 0,0-4 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1:13:52.827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1558 349 24575,'-27'50'0,"0"-2"0,-12 21 0,-11 16 0,-6 12 0,-4 6 0,0 1 0,3-5 0,7-8 0,9-16-820,-2 6 1,9-13 0,1 2 0,-9 19 811,12-26 0,-4 10 0,-5 10 1,-3 6-1,-3 7 0,-1 3 0,-2 4 1,1 0-1,1-1 0,1-1 0,3-5 1,3-4-1,5-8 0,4-8 1,7-10-813,-6 31 1,11-17 0,3-3 0,-4 13 429,-1-14 0,-4 7 0,-1 5 0,-1 4 0,0 0 0,3 0 0,2-3 0,5-5 390,4 7 0,4-1 0,3-2 0,1-3 0,1-3 0,-2-5 0,-5 25 0,1-8 0,0 8 0,4-11 0,0 8 0,0 4 0,2-1 0,1-6-263,0 5 1,2-3 0,1-4-1,0-6 263,-1-8 0,0-6 0,0 9-183,0 0 1,0 10 0,0 4-1,0-3 1,0-10 182,-1 7 0,1-8 0,1 1 0,0 2 0,1 0 0,3 7 0,3-12 0,2 9 0,2 1 0,0-3 0,0-9 0,3 1 0,0-8 0,2 7 0,-2-3 0,3 8 0,-1 3 0,0-5 0,-1-12 0,4 15 0,-2-9 0,0 6 0,-1-6 607,8 12-607,-6 9 0,3-37 0,7 6 0,-4-5 0,-6-6 0,-1 0 1638,16 33 0,2 1-1001,-5-17 0,-3-7-637,3 13 1638,3-3 0,5 3-1162,-10-24 1,0-3-477,6 5 0,0-2 0,-6-8 0,0 0 0,10 9 0,-4-3 0,-1 1 947,-3-3 0,4 5-947,1 1 0,0-1 0,-3-2 0,1 0 0,1 1 0,1-2 236,-6-9 0,-1-3-236,21 16 0,1 2 0,6 0 0,-25-28 0,-3-6 0,30 23 0,22-2 0,1 11 0,-13-15 0,-4-1 0,-12-4 0,2 1 0,-2 0 0,-15-8 0,20 4 0,8 19 0,-24-31 0,12 15 0,-1 1 0,-13-13 0,29 16 0,-4-5 0,-15-17 0,6 7 0,13 6 0,-8-2 0,-17-7 0,2 0 0,23 8 0,10 4 0,-11-4 0,19 16 0,-22-26 0,16 2 0,4-3 0,-13-3 0,-3-1 0,3-4 0,3-1 0,16 0 0,5 0 0,-4-1 0,-17-4 0,1-4 0,-3-2-680,3 1 1,11 0 0,0 0 0,-13 0 679,-8 0 0,-5 0 0,21 0 0,-2 0-505,-25 0 0,-2 0 505,8 1 0,6-2 0,10-8 0,8-4 0,-3 0 0,8 1 0,4-3 0,-19 1 0,8-3 0,4-3 0,-2-6-57,-10-1 0,-2-3 1,2-4-1,2-4 0,4-1 57,-6 0 0,5-4 0,3-3 0,0-1 0,0 0 0,-3 1 0,-3 2-656,12-6 1,-4 2-1,-1 1 1,-1-2 0,0-2 363,-9 3 1,3-1 0,-1-2 0,-3 0 0,-3 0 0,-8 2 291,-1-4 0,-7 1 0,-3-1 0,1-2-318,8-12 0,0-3 0,-1-1 0,-1 2 318,-7 10 0,-2 3 0,1-2 0,3-11-423,-4 0 0,6-12 0,1-7 0,1-1 1,-3 2-1,-5 7 0,-7 13 423,0-2 0,-8 11 0,7-11 0,2-3 0,7-13 0,6-9 0,0-3 0,-1 3 0,-5 7 0,-9 13-445,0-4 1,-8 12 0,2-6 444,2-2 0,2-4 0,1-5 0,-1-5 301,-5 6 0,1-6 0,1-5 0,-2 0 0,-2 3 0,-3 6-301,-1-7 0,-4 6 0,0 0 0,3-6 0,-1 11 0,5-4 0,0-4 0,0 1 0,-4 0 0,-5 4 456,-7-2 1,-3-1-1,-4 2 1,-3 5 0,1 7-457,-1-4 0,-2 8 0,-1-3 0,4-19 0,-1-4 0,-8 0 0,-12-6 0,-8 1 0,3 13 0,9 25 0,-1 3 1092,-11-13 0,-6-8 0,5 10-817,8 11 1,3 7-276,-14-37 1638,4 19 0,-4-8-1590,3 9 1,-2-5 0,1 3-49,-5-11 0,-2-1 100,2 6 0,-3-4 1,5 12-101,-7-13-221,2 12 1,-7-13 0,3 6 220,3 6 0,-4-4 316,-1-1 1,-7-13 0,-3-3-1,2 6-316,7 17 0,0 2 0,-1 2 0,0-2 0,-5-7 0,0-1 0,-1 0 0,0 4-229,-7-9 0,1 3 0,0 4 229,4 9 0,0 3 0,3 2 0,-9-17 1,3 6-1,4 17 0,0 0 341,-9-18 1,-2-2-342,-8 10 0,-2 1 0,12 4 0,-4-3 0,-6 1 0,-8-4 0,10 11 0,21 19 0,-4 2 0,-20-9 0,-20-9 0,-9-4 0,5 3 0,14 9 0,-3-3 0,-3 2 0,11 9 0,-16-6 0,-8-3 0,1 0 0,8 5 0,17 8 0,-2-1 0,1 2 0,-8 0 0,-19-6 0,-7-1 0,6 3 0,17 6 0,0 2 0,0 1 0,6 1 0,-14-5 0,-5-1 0,4 3 0,13 5 45,-13 2 1,-2 3-46,10 0 0,-13-1 0,-7-2 0,3 2 0,11 2 0,-5 0 0,9 4 0,-6-1-420,14 1 0,-8 1 1,-1-1-1,6 2 1,13 1 419,-9 2 0,8 2 659,-22-1 1,-1 0-660,10-1 0,-3 1 0,8 0 0,-5 1 0,1 0 0,6 0 0,2 1 0,3 0 0,-16 2 0,2 0 0,-13 0 0,7 0 0,39 0 0,1 0 0,-37 0 0,-3 0 0,20 0 0,4 0 0,14 0 0,0 0 0,-24 3 0,8 0 0,24-2 3047,-32 10-3047,41 0 0,0 6 0,12 1 0,4 1 0,13-11 0,-5 10 0,-3-7 0,2 5 0,2-1 0,6-5 0,4 0 0,-4-5 0,-26-1 0,19-4 0,-18 0 0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1:13:54.075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0 132 24575,'75'-3'0,"1"1"0,17-3 0,-33 5 0,10 1 0,2-2 0,18-4 0,3-2 0,-7 1 0,-11 5 0,0-2 0,9-4 0,7-3 0,-9 2 0,-11 3 0,-8 0 0,20-4 0,-29 2 0,2-1 0,2 3 0,-5-1 0,-2-8 0,19 3 0,-68 6 0,-10 5 0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1:13:55.412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0 24575,'50'0'0,"25"3"0,5 0 0,17-1-673,-17 7 0,-3 0 673,-8-6 438,4 21-438,-23-16 223,11 5-223,-43 3 0,42 3 0,-21 2 685,30 6-685,-33-19 0,-13 2 0,-6-5 0,-6-4 0,13 13 0,-10-7 0,10 8 0,-18-4 0,-1 7 0,-5-6 0,0 7 0,-5-9 0,-1 0 0,-41 63 0,-8 14 0,20-25 0,4-3 0,-9 18 0,1 2 0,12-17 0,4 13 0,1-4 0,3 2 0,6 23 0,11-44 0,-4 27 0,6-39 0,0-14 0,0 24 0,0-27 0,0 4 0,0-23 0,0-9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08:46:29.87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387 1 24575,'0'33'0,"0"8"0,0-21 0,-30 32 0,-11 6 0,3-5 0,-14 10 0,-4-2 0,-5-10 0,11-10 0,9-12 0,24-14 0,63-4 0,17-2 0,-29 4 0,59-3 0,1-3 0,-56 0 0,45 5 0,-24 40 0,-26-30 0,30 50 0,-43-55 0,1 28 0,-15-35 0,-1 8 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1:13:52.827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1558 349 24575,'-27'50'0,"0"-2"0,-12 21 0,-11 16 0,-6 12 0,-4 6 0,0 1 0,3-5 0,7-8 0,9-16-820,-2 6 1,9-13 0,1 2 0,-9 19 811,12-26 0,-4 10 0,-5 10 1,-3 6-1,-3 7 0,-1 3 0,-2 4 1,1 0-1,1-1 0,1-1 0,3-5 1,3-4-1,5-8 0,4-8 1,7-10-813,-6 31 1,11-17 0,3-3 0,-4 13 429,-1-14 0,-4 7 0,-1 5 0,-1 4 0,0 0 0,3 0 0,2-3 0,5-5 390,4 7 0,4-1 0,3-2 0,1-3 0,1-3 0,-2-5 0,-5 25 0,1-8 0,0 8 0,4-11 0,0 8 0,0 4 0,2-1 0,1-6-263,0 5 1,2-3 0,1-4-1,0-6 263,-1-8 0,0-6 0,0 9-183,0 0 1,0 10 0,0 4-1,0-3 1,0-10 182,-1 7 0,1-8 0,1 1 0,0 2 0,1 0 0,3 7 0,3-12 0,2 9 0,2 1 0,0-3 0,0-9 0,3 1 0,0-8 0,2 7 0,-2-3 0,3 8 0,-1 3 0,0-5 0,-1-12 0,4 15 0,-2-9 0,0 6 0,-1-6 607,8 12-607,-6 9 0,3-37 0,7 6 0,-4-5 0,-6-6 0,-1 0 1638,16 33 0,2 1-1001,-5-17 0,-3-7-637,3 13 1638,3-3 0,5 3-1162,-10-24 1,0-3-477,6 5 0,0-2 0,-6-8 0,0 0 0,10 9 0,-4-3 0,-1 1 947,-3-3 0,4 5-947,1 1 0,0-1 0,-3-2 0,1 0 0,1 1 0,1-2 236,-6-9 0,-1-3-236,21 16 0,1 2 0,6 0 0,-25-28 0,-3-6 0,30 23 0,22-2 0,1 11 0,-13-15 0,-4-1 0,-12-4 0,2 1 0,-2 0 0,-15-8 0,20 4 0,8 19 0,-24-31 0,12 15 0,-1 1 0,-13-13 0,29 16 0,-4-5 0,-15-17 0,6 7 0,13 6 0,-8-2 0,-17-7 0,2 0 0,23 8 0,10 4 0,-11-4 0,19 16 0,-22-26 0,16 2 0,4-3 0,-13-3 0,-3-1 0,3-4 0,3-1 0,16 0 0,5 0 0,-4-1 0,-17-4 0,1-4 0,-3-2-680,3 1 1,11 0 0,0 0 0,-13 0 679,-8 0 0,-5 0 0,21 0 0,-2 0-505,-25 0 0,-2 0 505,8 1 0,6-2 0,10-8 0,8-4 0,-3 0 0,8 1 0,4-3 0,-19 1 0,8-3 0,4-3 0,-2-6-57,-10-1 0,-2-3 1,2-4-1,2-4 0,4-1 57,-6 0 0,5-4 0,3-3 0,0-1 0,0 0 0,-3 1 0,-3 2-656,12-6 1,-4 2-1,-1 1 1,-1-2 0,0-2 363,-9 3 1,3-1 0,-1-2 0,-3 0 0,-3 0 0,-8 2 291,-1-4 0,-7 1 0,-3-1 0,1-2-318,8-12 0,0-3 0,-1-1 0,-1 2 318,-7 10 0,-2 3 0,1-2 0,3-11-423,-4 0 0,6-12 0,1-7 0,1-1 1,-3 2-1,-5 7 0,-7 13 423,0-2 0,-8 11 0,7-11 0,2-3 0,7-13 0,6-9 0,0-3 0,-1 3 0,-5 7 0,-9 13-445,0-4 1,-8 12 0,2-6 444,2-2 0,2-4 0,1-5 0,-1-5 301,-5 6 0,1-6 0,1-5 0,-2 0 0,-2 3 0,-3 6-301,-1-7 0,-4 6 0,0 0 0,3-6 0,-1 11 0,5-4 0,0-4 0,0 1 0,-4 0 0,-5 4 456,-7-2 1,-3-1-1,-4 2 1,-3 5 0,1 7-457,-1-4 0,-2 8 0,-1-3 0,4-19 0,-1-4 0,-8 0 0,-12-6 0,-8 1 0,3 13 0,9 25 0,-1 3 1092,-11-13 0,-6-8 0,5 10-817,8 11 1,3 7-276,-14-37 1638,4 19 0,-4-8-1590,3 9 1,-2-5 0,1 3-49,-5-11 0,-2-1 100,2 6 0,-3-4 1,5 12-101,-7-13-221,2 12 1,-7-13 0,3 6 220,3 6 0,-4-4 316,-1-1 1,-7-13 0,-3-3-1,2 6-316,7 17 0,0 2 0,-1 2 0,0-2 0,-5-7 0,0-1 0,-1 0 0,0 4-229,-7-9 0,1 3 0,0 4 229,4 9 0,0 3 0,3 2 0,-9-17 1,3 6-1,4 17 0,0 0 341,-9-18 1,-2-2-342,-8 10 0,-2 1 0,12 4 0,-4-3 0,-6 1 0,-8-4 0,10 11 0,21 19 0,-4 2 0,-20-9 0,-20-9 0,-9-4 0,5 3 0,14 9 0,-3-3 0,-3 2 0,11 9 0,-16-6 0,-8-3 0,1 0 0,8 5 0,17 8 0,-2-1 0,1 2 0,-8 0 0,-19-6 0,-7-1 0,6 3 0,17 6 0,0 2 0,0 1 0,6 1 0,-14-5 0,-5-1 0,4 3 0,13 5 45,-13 2 1,-2 3-46,10 0 0,-13-1 0,-7-2 0,3 2 0,11 2 0,-5 0 0,9 4 0,-6-1-420,14 1 0,-8 1 1,-1-1-1,6 2 1,13 1 419,-9 2 0,8 2 659,-22-1 1,-1 0-660,10-1 0,-3 1 0,8 0 0,-5 1 0,1 0 0,6 0 0,2 1 0,3 0 0,-16 2 0,2 0 0,-13 0 0,7 0 0,39 0 0,1 0 0,-37 0 0,-3 0 0,20 0 0,4 0 0,14 0 0,0 0 0,-24 3 0,8 0 0,24-2 3047,-32 10-3047,41 0 0,0 6 0,12 1 0,4 1 0,13-11 0,-5 10 0,-3-7 0,2 5 0,2-1 0,6-5 0,4 0 0,-4-5 0,-26-1 0,19-4 0,-18 0 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1:13:54.075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0 132 24575,'75'-3'0,"1"1"0,17-3 0,-33 5 0,10 1 0,2-2 0,18-4 0,3-2 0,-7 1 0,-11 5 0,0-2 0,9-4 0,7-3 0,-9 2 0,-11 3 0,-8 0 0,20-4 0,-29 2 0,2-1 0,2 3 0,-5-1 0,-2-8 0,19 3 0,-68 6 0,-10 5 0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1:13:55.412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0 24575,'50'0'0,"25"3"0,5 0 0,17-1-673,-17 7 0,-3 0 673,-8-6 438,4 21-438,-23-16 223,11 5-223,-43 3 0,42 3 0,-21 2 685,30 6-685,-33-19 0,-13 2 0,-6-5 0,-6-4 0,13 13 0,-10-7 0,10 8 0,-18-4 0,-1 7 0,-5-6 0,0 7 0,-5-9 0,-1 0 0,-41 63 0,-8 14 0,20-25 0,4-3 0,-9 18 0,1 2 0,12-17 0,4 13 0,1-4 0,3 2 0,6 23 0,11-44 0,-4 27 0,6-39 0,0-14 0,0 24 0,0-27 0,0 4 0,0-23 0,0-9 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1:18:05.409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39 182 24575,'41'-31'0,"-6"0"0,-18-1 0,-9 8 0,4-8 0,-49 14 0,19 12 0,-34-1 0,36 11 0,-7 9 0,17 12 0,24 31 0,-8-29 0,44 11 0,-31-38 0,16 0 0,-20-4 0,4-5 0,-11-6 0,6 1 0,-13-17 0,-5 14 0,-34-11 0,13 19 0,-24 4 0,17 9 0,11 30 0,-1 3 0,13 15 0,9-12 0,6-19 0,9-3 0,2-13 0,19-1 0,-7-4 0,25-34 0,-29 16 0,11-45 0,-46 21 0,-19 8 0,-26 8 0,-5 35 0,17 2 0,15 9 0,18 0 0,2 13 0,4-6 0,0 1 0,4-15 0,1-9 0,9-4 0,1 0 0,18-5 0,-14-5 0,4 3 0,-19-2 0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1:18:08.092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194 161 24575,'0'-30'0,"-13"-23"0,1 24 0,-12-14 0,-33 37 0,27 20 0,-18-1 0,39 23 0,9-6 0,0 12 0,4-2 0,5-6 0,9-12 0,19-13 0,-14-5 0,13-8 0,-13-32 0,-9 19 0,3-27 0,-24 38 0,-4-1 0,-29 7 0,19 9 0,-11-3 0,23 22 0,8-16 0,17 28 0,-2-31 0,26 2 0,-22-22 0,4-22 0,-16 15 0,-10-13 0,-2 26 0,-6-3 0,7 8 0,2 0 0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1:18:11.516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17 165 24575,'0'-23'0,"0"6"0,-7 4 0,5 11 0,-6 13 0,8-1 0,0 13 0,0-13 0,8 15 0,-2-13 0,11 8 0,1-15 0,-3-1 0,8-4 0,-5-4 0,-6-27 0,-1 11 0,-11-17 0,-11 25 0,-9 7 0,-7 9 0,7 6 0,9 17 0,11-10 0,20 18 0,-11-27 0,17-1 0,0-55 0,-17 13 0,12-51 0,-25 62 0,-12-12 0,4 36 0,-13 0 0,10 0 0,-6 18 0,10 20 0,2 6 0,9-3 0,0-18 0,0-10 0,0-11 0,0 2 0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1:19:03.757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17 165 24575,'0'-23'0,"0"6"0,-7 4 0,5 11 0,-6 13 0,8-1 0,0 13 0,0-13 0,8 15 0,-2-13 0,11 8 0,1-15 0,-3-1 0,8-4 0,-5-4 0,-6-27 0,-1 11 0,-11-17 0,-11 25 0,-9 7 0,-7 9 0,7 6 0,9 17 0,11-10 0,20 18 0,-11-27 0,17-1 0,0-55 0,-17 13 0,12-51 0,-25 62 0,-12-12 0,4 36 0,-13 0 0,10 0 0,-6 18 0,10 20 0,2 6 0,9-3 0,0-18 0,0-10 0,0-11 0,0 2 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1:19:11.826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17 165 24575,'0'-23'0,"0"6"0,-7 4 0,5 11 0,-6 13 0,8-1 0,0 13 0,0-13 0,8 15 0,-2-13 0,11 8 0,1-15 0,-3-1 0,8-4 0,-5-4 0,-6-27 0,-1 11 0,-11-17 0,-11 25 0,-9 7 0,-7 9 0,7 6 0,9 17 0,11-10 0,20 18 0,-11-27 0,17-1 0,0-55 0,-17 13 0,12-51 0,-25 62 0,-12-12 0,4 36 0,-13 0 0,10 0 0,-6 18 0,10 20 0,2 6 0,9-3 0,0-18 0,0-10 0,0-11 0,0 2 0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1:19:19.886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194 161 24575,'0'-30'0,"-13"-23"0,1 24 0,-12-14 0,-33 37 0,27 20 0,-18-1 0,39 23 0,9-6 0,0 12 0,4-2 0,5-6 0,9-12 0,19-13 0,-14-5 0,13-8 0,-13-32 0,-9 19 0,3-27 0,-24 38 0,-4-1 0,-29 7 0,19 9 0,-11-3 0,23 22 0,8-16 0,17 28 0,-2-31 0,26 2 0,-22-22 0,4-22 0,-16 15 0,-10-13 0,-2 26 0,-6-3 0,7 8 0,2 0 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1:19:20.185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194 161 24575,'0'-30'0,"-13"-23"0,1 24 0,-12-14 0,-33 37 0,27 20 0,-18-1 0,39 23 0,9-6 0,0 12 0,4-2 0,5-6 0,9-12 0,19-13 0,-14-5 0,13-8 0,-13-32 0,-9 19 0,3-27 0,-24 38 0,-4-1 0,-29 7 0,19 9 0,-11-3 0,23 22 0,8-16 0,17 28 0,-2-31 0,26 2 0,-22-22 0,4-22 0,-16 15 0,-10-13 0,-2 26 0,-6-3 0,7 8 0,2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0:03:20.899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31 1 24575,'-1'92'0,"0"0"0,0 0 0,1-1 0,-1 1 0,0 0 0,0 0 0,1 13 0,0 1 0,0-5 0,0-10 0,-1-18 0,-2-4 0,1-22 0,2-23 0,-5-9 0,4-6 0,-7-8 0,7 8 0,-3-4 0,4 10 0,0 1 0,0 7 0,0-6 0,0 16 0,0 4 0,0 1 0,0 10 0,0-41 0,0 9 0,0-24 0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1:19:20.433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194 161 24575,'0'-30'0,"-13"-23"0,1 24 0,-12-14 0,-33 37 0,27 20 0,-18-1 0,39 23 0,9-6 0,0 12 0,4-2 0,5-6 0,9-12 0,19-13 0,-14-5 0,13-8 0,-13-32 0,-9 19 0,3-27 0,-24 38 0,-4-1 0,-29 7 0,19 9 0,-11-3 0,23 22 0,8-16 0,17 28 0,-2-31 0,26 2 0,-22-22 0,4-22 0,-16 15 0,-10-13 0,-2 26 0,-6-3 0,7 8 0,2 0 0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1:19:20.61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194 161 24575,'0'-30'0,"-13"-23"0,1 24 0,-12-14 0,-33 37 0,27 20 0,-18-1 0,39 23 0,9-6 0,0 12 0,4-2 0,5-6 0,9-12 0,19-13 0,-14-5 0,13-8 0,-13-32 0,-9 19 0,3-27 0,-24 38 0,-4-1 0,-29 7 0,19 9 0,-11-3 0,23 22 0,8-16 0,17 28 0,-2-31 0,26 2 0,-22-22 0,4-22 0,-16 15 0,-10-13 0,-2 26 0,-6-3 0,7 8 0,2 0 0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1:19:20.774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194 161 24575,'0'-30'0,"-13"-23"0,1 24 0,-12-14 0,-33 37 0,27 20 0,-18-1 0,39 23 0,9-6 0,0 12 0,4-2 0,5-6 0,9-12 0,19-13 0,-14-5 0,13-8 0,-13-32 0,-9 19 0,3-27 0,-24 38 0,-4-1 0,-29 7 0,19 9 0,-11-3 0,23 22 0,8-16 0,17 28 0,-2-31 0,26 2 0,-22-22 0,4-22 0,-16 15 0,-10-13 0,-2 26 0,-6-3 0,7 8 0,2 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0:03:22.400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1 24575,'0'52'0,"16"13"0,5 2 0,2 4 0,2-8 0,3 0 0,7 5 0,-6-22 0,-2 14 0,-7-27 0,15 33 0,-18-33 0,17 19 0,-17-20 0,-5-13 0,4 8 0,-6-17 0,0-5 0,0-5 0,0 0 0,-1-5 0,-3 0 0,3-6 0,-3 1 0,5-7 0,5-6 0,9-31 0,1-1 0,0-10 0,-8 20 0,12-27 0,-15 44 0,23-43 0,-21 58 0,4-12 0,-11 15 0,0 4 0,-5-3 0,1 8 0,-2-3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3T10:03:25.642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4828 1 24575,'-19'0'0,"1"0"0,8 0 0,-5 0 0,4 0 0,-5 0 0,6 0 0,-10 0 0,7 0 0,-16 4 0,1 2 0,5 4 0,-9-4 0,19 3 0,-28-2 0,19 5 0,-29 2 0,2 0 0,-8 4 0,-12 8 0,-3 0 0,-9-1 0,0-1 0,10 1 0,3 0 0,7-4 0,5-2 0,-14 1 0,-19 14 0,37-18 0,-1 1 0,1 0 0,1 2 0,-1-1 0,-4 0 0,-37 6 0,6-4 0,23-3 0,-30 0 0,-8 1 0,37-6 0,-1-1 0,-2 0 0,-6-1 0,2 0 0,-27 3 0,6-2 0,17 1 0,6-2 0,16-6 0,3-1 0,-47 3 0,45-5 0,-4-2 0,-40 1 0,-5 0 0,14 0 0,1 0 0,-3 0 0,4 0 0,19 0 0,3 0 0,3 0 0,7 0 0,-3 0 0,-8 0 0,55 0 0,0 0 0,1 0 0,-1 0 0,0 0 0,-88 14 0,33-11 0,0 4 0,-14 1 0,8-2 0,12-4 0,3-2 0,-21 8 0,1-1 0,-17-6 0,27 6 0,5-7 0,28 0 0,18 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9BB45-7E8F-DD4D-BEDD-E79E0B2F3C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0E74DE-EA6B-F64A-A0E1-E1B6ADF9C1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76E865-200E-FE40-905D-5579965A4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036C8-533C-7D42-B385-F74572784E0B}" type="datetimeFigureOut">
              <a:rPr lang="en-TR" smtClean="0"/>
              <a:t>23.08.2021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2A73A4-D62B-7641-AEF5-FF1B7A2A1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03B8F7-B571-4B4E-9B7C-60B4D627A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BB077-3153-6E48-8453-4496EBDFB166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000848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8551C-C2AD-714A-9D09-2DED662A7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5AA7BC-A33E-604F-A810-DA01A3199B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7AECF8-0C8B-EE42-96B4-1628CFBAD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036C8-533C-7D42-B385-F74572784E0B}" type="datetimeFigureOut">
              <a:rPr lang="en-TR" smtClean="0"/>
              <a:t>23.08.2021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9CC532-1925-4344-9B36-32B2F6F07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7B8BE-90BE-254A-8F27-4844BD9DA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BB077-3153-6E48-8453-4496EBDFB166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704544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3AD0D4-9CD2-6940-B756-79D4CF5FA1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EC412B-4393-D14D-AAC0-88493E38A4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221B73-A261-114A-93AA-E7CB29A3C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036C8-533C-7D42-B385-F74572784E0B}" type="datetimeFigureOut">
              <a:rPr lang="en-TR" smtClean="0"/>
              <a:t>23.08.2021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4421A3-9FF2-B140-A970-F39386A12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0C4183-A033-DE47-BCAD-0F6942F69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BB077-3153-6E48-8453-4496EBDFB166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685603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6DE2BE-9695-F04C-A5DF-C2192FF24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B9C4D9-C25F-0844-8597-4B3E884838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47C8C0-7B1F-F144-9E20-F9367CDD3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036C8-533C-7D42-B385-F74572784E0B}" type="datetimeFigureOut">
              <a:rPr lang="en-TR" smtClean="0"/>
              <a:t>23.08.2021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5AE0B8-0D47-1A43-8062-700F1C4DE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495571-93A6-5445-AA81-6CF80DF4A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BB077-3153-6E48-8453-4496EBDFB166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736708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91004-F9B7-8B44-9879-DA0ED5973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6AF488-4799-7841-BB14-0FF52ACCA8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06D403-DE98-AB47-8C36-152DDA989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036C8-533C-7D42-B385-F74572784E0B}" type="datetimeFigureOut">
              <a:rPr lang="en-TR" smtClean="0"/>
              <a:t>23.08.2021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383AF6-C346-DC44-B589-1FD285B59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4E09F8-F92C-1A4B-9390-BE10AC4CB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BB077-3153-6E48-8453-4496EBDFB166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247469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D7ACE-E395-3040-BD55-4A98BFE620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505683-E2E6-B54B-9AD6-DF2BAF1B5D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3D8EDD-6A9C-3543-AA80-36E95E7AC0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8FA57C-F828-364F-B752-23D98E928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036C8-533C-7D42-B385-F74572784E0B}" type="datetimeFigureOut">
              <a:rPr lang="en-TR" smtClean="0"/>
              <a:t>23.08.2021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CD725E-8E35-8044-8401-E6A8B0C29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D81532-E5B6-BF4D-87AC-19DE52D74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BB077-3153-6E48-8453-4496EBDFB166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468647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2490B-2F33-E74B-B71F-62E6F390D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F44673-42D3-124C-B72C-6D7845DAA7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A881E5-7028-F449-BE36-DF8ECB8D38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641278-A898-6C4C-9DFA-C4EE0FAB6C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D6F5E2-54C5-7A47-8880-EFC30481AF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9E8228-6B34-CC42-B57B-13E068B33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036C8-533C-7D42-B385-F74572784E0B}" type="datetimeFigureOut">
              <a:rPr lang="en-TR" smtClean="0"/>
              <a:t>23.08.2021</a:t>
            </a:fld>
            <a:endParaRPr lang="en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0BB6AF-9A1C-5E47-B9D7-8A67CB69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B5FCD3-AC83-FD4F-9930-2E5CB1877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BB077-3153-6E48-8453-4496EBDFB166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064095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A4D8F-7AAE-6B48-BD02-F3827190A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F3A9BA-F8DD-3F42-946B-534E35954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036C8-533C-7D42-B385-F74572784E0B}" type="datetimeFigureOut">
              <a:rPr lang="en-TR" smtClean="0"/>
              <a:t>23.08.2021</a:t>
            </a:fld>
            <a:endParaRPr lang="en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094270-97A9-DA4D-AFE4-7770D6A36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DE5E25-FD38-B942-AE74-C54F74B82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BB077-3153-6E48-8453-4496EBDFB166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791311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3D5B0A-1C05-3641-9033-190EA9966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036C8-533C-7D42-B385-F74572784E0B}" type="datetimeFigureOut">
              <a:rPr lang="en-TR" smtClean="0"/>
              <a:t>23.08.2021</a:t>
            </a:fld>
            <a:endParaRPr lang="en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E1EDA2-2E97-014F-B6A9-1305BFE1D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293A03-F636-134F-A607-B2FC39543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BB077-3153-6E48-8453-4496EBDFB166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769397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E2D99-760F-4E4D-ADEE-31B13471B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AF9CA3-0E4E-9D4C-B808-A0CC9C08E2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BAAC5D-8260-CD49-87DB-E60AB5E693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61BDDA-4C30-0B45-8DBE-B1714874C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036C8-533C-7D42-B385-F74572784E0B}" type="datetimeFigureOut">
              <a:rPr lang="en-TR" smtClean="0"/>
              <a:t>23.08.2021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F63C96-38BA-D745-86BB-C290ADED3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73CB19-F8F9-EC4F-AF51-B62402FDB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BB077-3153-6E48-8453-4496EBDFB166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767089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65ABA9-7E84-E744-A54A-56A794DF4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E56CF4-7D17-BF42-A33E-4742A4E037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08D33C-D147-1D47-AE63-245C11F242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6AD8C7-F2B9-8F4E-8AC7-09D1BEFF1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036C8-533C-7D42-B385-F74572784E0B}" type="datetimeFigureOut">
              <a:rPr lang="en-TR" smtClean="0"/>
              <a:t>23.08.2021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6F5AB6-6CA3-A440-9224-E601A44CB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F9ECFF-2C31-3643-B31D-A8C00B613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BB077-3153-6E48-8453-4496EBDFB166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165463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04732D-A59C-9D40-BBE7-A37FD9FBE7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DCF0DC-58AA-7C44-9DCB-0484D911EA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684806-2FAE-1B4B-9882-433303FB9B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C036C8-533C-7D42-B385-F74572784E0B}" type="datetimeFigureOut">
              <a:rPr lang="en-TR" smtClean="0"/>
              <a:t>23.08.2021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2D0C71-DE47-A549-9754-72419DE80B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24A5D9-C69D-6B4A-9382-9508F1ED6F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FBB077-3153-6E48-8453-4496EBDFB166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473213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6.xml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3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0" Type="http://schemas.openxmlformats.org/officeDocument/2006/relationships/customXml" Target="../ink/ink5.xml"/><Relationship Id="rId4" Type="http://schemas.openxmlformats.org/officeDocument/2006/relationships/customXml" Target="../ink/ink2.xml"/><Relationship Id="rId9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7" Type="http://schemas.openxmlformats.org/officeDocument/2006/relationships/image" Target="../media/image59.png"/><Relationship Id="rId2" Type="http://schemas.openxmlformats.org/officeDocument/2006/relationships/customXml" Target="../ink/ink57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59.xml"/><Relationship Id="rId5" Type="http://schemas.openxmlformats.org/officeDocument/2006/relationships/image" Target="../media/image58.png"/><Relationship Id="rId4" Type="http://schemas.openxmlformats.org/officeDocument/2006/relationships/customXml" Target="../ink/ink5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7" Type="http://schemas.openxmlformats.org/officeDocument/2006/relationships/image" Target="../media/image59.png"/><Relationship Id="rId2" Type="http://schemas.openxmlformats.org/officeDocument/2006/relationships/customXml" Target="../ink/ink60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62.xml"/><Relationship Id="rId5" Type="http://schemas.openxmlformats.org/officeDocument/2006/relationships/image" Target="../media/image58.png"/><Relationship Id="rId4" Type="http://schemas.openxmlformats.org/officeDocument/2006/relationships/customXml" Target="../ink/ink6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customXml" Target="../ink/ink66.xml"/><Relationship Id="rId13" Type="http://schemas.openxmlformats.org/officeDocument/2006/relationships/customXml" Target="../ink/ink71.xml"/><Relationship Id="rId3" Type="http://schemas.openxmlformats.org/officeDocument/2006/relationships/image" Target="../media/image60.png"/><Relationship Id="rId7" Type="http://schemas.openxmlformats.org/officeDocument/2006/relationships/image" Target="../media/image62.png"/><Relationship Id="rId12" Type="http://schemas.openxmlformats.org/officeDocument/2006/relationships/customXml" Target="../ink/ink70.xml"/><Relationship Id="rId2" Type="http://schemas.openxmlformats.org/officeDocument/2006/relationships/customXml" Target="../ink/ink63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65.xml"/><Relationship Id="rId11" Type="http://schemas.openxmlformats.org/officeDocument/2006/relationships/customXml" Target="../ink/ink69.xml"/><Relationship Id="rId5" Type="http://schemas.openxmlformats.org/officeDocument/2006/relationships/image" Target="../media/image61.png"/><Relationship Id="rId10" Type="http://schemas.openxmlformats.org/officeDocument/2006/relationships/customXml" Target="../ink/ink68.xml"/><Relationship Id="rId4" Type="http://schemas.openxmlformats.org/officeDocument/2006/relationships/customXml" Target="../ink/ink64.xml"/><Relationship Id="rId9" Type="http://schemas.openxmlformats.org/officeDocument/2006/relationships/customXml" Target="../ink/ink67.xml"/><Relationship Id="rId14" Type="http://schemas.openxmlformats.org/officeDocument/2006/relationships/customXml" Target="../ink/ink7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png"/><Relationship Id="rId18" Type="http://schemas.openxmlformats.org/officeDocument/2006/relationships/customXml" Target="../ink/ink15.xml"/><Relationship Id="rId26" Type="http://schemas.openxmlformats.org/officeDocument/2006/relationships/customXml" Target="../ink/ink19.xml"/><Relationship Id="rId39" Type="http://schemas.openxmlformats.org/officeDocument/2006/relationships/image" Target="../media/image25.png"/><Relationship Id="rId21" Type="http://schemas.openxmlformats.org/officeDocument/2006/relationships/image" Target="../media/image16.png"/><Relationship Id="rId34" Type="http://schemas.openxmlformats.org/officeDocument/2006/relationships/customXml" Target="../ink/ink23.xml"/><Relationship Id="rId42" Type="http://schemas.openxmlformats.org/officeDocument/2006/relationships/customXml" Target="../ink/ink27.xml"/><Relationship Id="rId47" Type="http://schemas.openxmlformats.org/officeDocument/2006/relationships/image" Target="../media/image29.png"/><Relationship Id="rId7" Type="http://schemas.openxmlformats.org/officeDocument/2006/relationships/image" Target="../media/image9.png"/><Relationship Id="rId2" Type="http://schemas.openxmlformats.org/officeDocument/2006/relationships/customXml" Target="../ink/ink7.xml"/><Relationship Id="rId16" Type="http://schemas.openxmlformats.org/officeDocument/2006/relationships/customXml" Target="../ink/ink14.xml"/><Relationship Id="rId29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9.xml"/><Relationship Id="rId11" Type="http://schemas.openxmlformats.org/officeDocument/2006/relationships/image" Target="../media/image11.png"/><Relationship Id="rId24" Type="http://schemas.openxmlformats.org/officeDocument/2006/relationships/customXml" Target="../ink/ink18.xml"/><Relationship Id="rId32" Type="http://schemas.openxmlformats.org/officeDocument/2006/relationships/customXml" Target="../ink/ink22.xml"/><Relationship Id="rId37" Type="http://schemas.openxmlformats.org/officeDocument/2006/relationships/image" Target="../media/image24.png"/><Relationship Id="rId40" Type="http://schemas.openxmlformats.org/officeDocument/2006/relationships/customXml" Target="../ink/ink26.xml"/><Relationship Id="rId45" Type="http://schemas.openxmlformats.org/officeDocument/2006/relationships/image" Target="../media/image28.png"/><Relationship Id="rId5" Type="http://schemas.openxmlformats.org/officeDocument/2006/relationships/image" Target="../media/image8.png"/><Relationship Id="rId15" Type="http://schemas.openxmlformats.org/officeDocument/2006/relationships/image" Target="../media/image13.png"/><Relationship Id="rId23" Type="http://schemas.openxmlformats.org/officeDocument/2006/relationships/image" Target="../media/image17.png"/><Relationship Id="rId28" Type="http://schemas.openxmlformats.org/officeDocument/2006/relationships/customXml" Target="../ink/ink20.xml"/><Relationship Id="rId36" Type="http://schemas.openxmlformats.org/officeDocument/2006/relationships/customXml" Target="../ink/ink24.xml"/><Relationship Id="rId10" Type="http://schemas.openxmlformats.org/officeDocument/2006/relationships/customXml" Target="../ink/ink11.xml"/><Relationship Id="rId19" Type="http://schemas.openxmlformats.org/officeDocument/2006/relationships/image" Target="../media/image15.png"/><Relationship Id="rId31" Type="http://schemas.openxmlformats.org/officeDocument/2006/relationships/image" Target="../media/image21.png"/><Relationship Id="rId44" Type="http://schemas.openxmlformats.org/officeDocument/2006/relationships/customXml" Target="../ink/ink28.xml"/><Relationship Id="rId4" Type="http://schemas.openxmlformats.org/officeDocument/2006/relationships/customXml" Target="../ink/ink8.xml"/><Relationship Id="rId9" Type="http://schemas.openxmlformats.org/officeDocument/2006/relationships/image" Target="../media/image10.png"/><Relationship Id="rId14" Type="http://schemas.openxmlformats.org/officeDocument/2006/relationships/customXml" Target="../ink/ink13.xml"/><Relationship Id="rId22" Type="http://schemas.openxmlformats.org/officeDocument/2006/relationships/customXml" Target="../ink/ink17.xml"/><Relationship Id="rId27" Type="http://schemas.openxmlformats.org/officeDocument/2006/relationships/image" Target="../media/image19.png"/><Relationship Id="rId30" Type="http://schemas.openxmlformats.org/officeDocument/2006/relationships/customXml" Target="../ink/ink21.xml"/><Relationship Id="rId35" Type="http://schemas.openxmlformats.org/officeDocument/2006/relationships/image" Target="../media/image23.png"/><Relationship Id="rId43" Type="http://schemas.openxmlformats.org/officeDocument/2006/relationships/image" Target="../media/image27.png"/><Relationship Id="rId8" Type="http://schemas.openxmlformats.org/officeDocument/2006/relationships/customXml" Target="../ink/ink10.xml"/><Relationship Id="rId3" Type="http://schemas.openxmlformats.org/officeDocument/2006/relationships/image" Target="../media/image7.png"/><Relationship Id="rId12" Type="http://schemas.openxmlformats.org/officeDocument/2006/relationships/customXml" Target="../ink/ink12.xml"/><Relationship Id="rId17" Type="http://schemas.openxmlformats.org/officeDocument/2006/relationships/image" Target="../media/image14.png"/><Relationship Id="rId25" Type="http://schemas.openxmlformats.org/officeDocument/2006/relationships/image" Target="../media/image18.png"/><Relationship Id="rId33" Type="http://schemas.openxmlformats.org/officeDocument/2006/relationships/image" Target="../media/image22.png"/><Relationship Id="rId38" Type="http://schemas.openxmlformats.org/officeDocument/2006/relationships/customXml" Target="../ink/ink25.xml"/><Relationship Id="rId46" Type="http://schemas.openxmlformats.org/officeDocument/2006/relationships/customXml" Target="../ink/ink29.xml"/><Relationship Id="rId20" Type="http://schemas.openxmlformats.org/officeDocument/2006/relationships/customXml" Target="../ink/ink16.xml"/><Relationship Id="rId41" Type="http://schemas.openxmlformats.org/officeDocument/2006/relationships/image" Target="../media/image2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ustomXml" Target="../ink/ink33.xml"/><Relationship Id="rId3" Type="http://schemas.openxmlformats.org/officeDocument/2006/relationships/image" Target="../media/image30.png"/><Relationship Id="rId7" Type="http://schemas.openxmlformats.org/officeDocument/2006/relationships/image" Target="../media/image32.png"/><Relationship Id="rId2" Type="http://schemas.openxmlformats.org/officeDocument/2006/relationships/customXml" Target="../ink/ink30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2.xml"/><Relationship Id="rId11" Type="http://schemas.openxmlformats.org/officeDocument/2006/relationships/image" Target="../media/image34.png"/><Relationship Id="rId5" Type="http://schemas.openxmlformats.org/officeDocument/2006/relationships/image" Target="../media/image31.png"/><Relationship Id="rId10" Type="http://schemas.openxmlformats.org/officeDocument/2006/relationships/customXml" Target="../ink/ink34.xml"/><Relationship Id="rId4" Type="http://schemas.openxmlformats.org/officeDocument/2006/relationships/customXml" Target="../ink/ink31.xml"/><Relationship Id="rId9" Type="http://schemas.openxmlformats.org/officeDocument/2006/relationships/image" Target="../media/image3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ustomXml" Target="../ink/ink38.xml"/><Relationship Id="rId13" Type="http://schemas.openxmlformats.org/officeDocument/2006/relationships/image" Target="../media/image40.png"/><Relationship Id="rId3" Type="http://schemas.openxmlformats.org/officeDocument/2006/relationships/image" Target="../media/image35.png"/><Relationship Id="rId7" Type="http://schemas.openxmlformats.org/officeDocument/2006/relationships/image" Target="../media/image37.png"/><Relationship Id="rId12" Type="http://schemas.openxmlformats.org/officeDocument/2006/relationships/customXml" Target="../ink/ink40.xml"/><Relationship Id="rId2" Type="http://schemas.openxmlformats.org/officeDocument/2006/relationships/customXml" Target="../ink/ink35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7.xml"/><Relationship Id="rId11" Type="http://schemas.openxmlformats.org/officeDocument/2006/relationships/image" Target="../media/image39.png"/><Relationship Id="rId5" Type="http://schemas.openxmlformats.org/officeDocument/2006/relationships/image" Target="../media/image36.png"/><Relationship Id="rId15" Type="http://schemas.openxmlformats.org/officeDocument/2006/relationships/image" Target="../media/image41.png"/><Relationship Id="rId10" Type="http://schemas.openxmlformats.org/officeDocument/2006/relationships/customXml" Target="../ink/ink39.xml"/><Relationship Id="rId4" Type="http://schemas.openxmlformats.org/officeDocument/2006/relationships/customXml" Target="../ink/ink36.xml"/><Relationship Id="rId9" Type="http://schemas.openxmlformats.org/officeDocument/2006/relationships/image" Target="../media/image38.png"/><Relationship Id="rId14" Type="http://schemas.openxmlformats.org/officeDocument/2006/relationships/customXml" Target="../ink/ink4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ustomXml" Target="../ink/ink45.xml"/><Relationship Id="rId3" Type="http://schemas.openxmlformats.org/officeDocument/2006/relationships/image" Target="../media/image42.png"/><Relationship Id="rId7" Type="http://schemas.openxmlformats.org/officeDocument/2006/relationships/image" Target="../media/image44.png"/><Relationship Id="rId2" Type="http://schemas.openxmlformats.org/officeDocument/2006/relationships/customXml" Target="../ink/ink42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44.xml"/><Relationship Id="rId11" Type="http://schemas.openxmlformats.org/officeDocument/2006/relationships/image" Target="../media/image46.png"/><Relationship Id="rId5" Type="http://schemas.openxmlformats.org/officeDocument/2006/relationships/image" Target="../media/image43.png"/><Relationship Id="rId10" Type="http://schemas.openxmlformats.org/officeDocument/2006/relationships/customXml" Target="../ink/ink46.xml"/><Relationship Id="rId4" Type="http://schemas.openxmlformats.org/officeDocument/2006/relationships/customXml" Target="../ink/ink43.xml"/><Relationship Id="rId9" Type="http://schemas.openxmlformats.org/officeDocument/2006/relationships/image" Target="../media/image4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customXml" Target="../ink/ink50.xml"/><Relationship Id="rId13" Type="http://schemas.openxmlformats.org/officeDocument/2006/relationships/image" Target="../media/image52.png"/><Relationship Id="rId18" Type="http://schemas.openxmlformats.org/officeDocument/2006/relationships/customXml" Target="../ink/ink55.xml"/><Relationship Id="rId3" Type="http://schemas.openxmlformats.org/officeDocument/2006/relationships/image" Target="../media/image47.png"/><Relationship Id="rId21" Type="http://schemas.openxmlformats.org/officeDocument/2006/relationships/image" Target="../media/image56.png"/><Relationship Id="rId7" Type="http://schemas.openxmlformats.org/officeDocument/2006/relationships/image" Target="../media/image49.png"/><Relationship Id="rId12" Type="http://schemas.openxmlformats.org/officeDocument/2006/relationships/customXml" Target="../ink/ink52.xml"/><Relationship Id="rId17" Type="http://schemas.openxmlformats.org/officeDocument/2006/relationships/image" Target="../media/image54.png"/><Relationship Id="rId2" Type="http://schemas.openxmlformats.org/officeDocument/2006/relationships/customXml" Target="../ink/ink47.xml"/><Relationship Id="rId16" Type="http://schemas.openxmlformats.org/officeDocument/2006/relationships/customXml" Target="../ink/ink54.xml"/><Relationship Id="rId20" Type="http://schemas.openxmlformats.org/officeDocument/2006/relationships/customXml" Target="../ink/ink56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49.xml"/><Relationship Id="rId11" Type="http://schemas.openxmlformats.org/officeDocument/2006/relationships/image" Target="../media/image51.png"/><Relationship Id="rId5" Type="http://schemas.openxmlformats.org/officeDocument/2006/relationships/image" Target="../media/image48.png"/><Relationship Id="rId15" Type="http://schemas.openxmlformats.org/officeDocument/2006/relationships/image" Target="../media/image53.png"/><Relationship Id="rId10" Type="http://schemas.openxmlformats.org/officeDocument/2006/relationships/customXml" Target="../ink/ink51.xml"/><Relationship Id="rId19" Type="http://schemas.openxmlformats.org/officeDocument/2006/relationships/image" Target="../media/image55.png"/><Relationship Id="rId4" Type="http://schemas.openxmlformats.org/officeDocument/2006/relationships/customXml" Target="../ink/ink48.xml"/><Relationship Id="rId9" Type="http://schemas.openxmlformats.org/officeDocument/2006/relationships/image" Target="../media/image50.png"/><Relationship Id="rId14" Type="http://schemas.openxmlformats.org/officeDocument/2006/relationships/customXml" Target="../ink/ink5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DFC0144-E0BA-7747-B452-EF41A951F3BF}"/>
              </a:ext>
            </a:extLst>
          </p:cNvPr>
          <p:cNvSpPr/>
          <p:nvPr/>
        </p:nvSpPr>
        <p:spPr>
          <a:xfrm>
            <a:off x="826717" y="5311035"/>
            <a:ext cx="1503124" cy="5260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ex4fs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34C1EC3-E240-674B-AB23-806C45D1E3B4}"/>
              </a:ext>
            </a:extLst>
          </p:cNvPr>
          <p:cNvSpPr/>
          <p:nvPr/>
        </p:nvSpPr>
        <p:spPr>
          <a:xfrm>
            <a:off x="826717" y="4784942"/>
            <a:ext cx="1503124" cy="5260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/home/ahmetdemirelli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1CB6DCB-A0DB-1B4E-8C0E-4E7DB685FAEE}"/>
              </a:ext>
            </a:extLst>
          </p:cNvPr>
          <p:cNvSpPr/>
          <p:nvPr/>
        </p:nvSpPr>
        <p:spPr>
          <a:xfrm>
            <a:off x="826717" y="4070958"/>
            <a:ext cx="1503124" cy="526093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JVM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9471F8F-E218-674F-BDA8-6EDB6BD32BA0}"/>
              </a:ext>
            </a:extLst>
          </p:cNvPr>
          <p:cNvSpPr/>
          <p:nvPr/>
        </p:nvSpPr>
        <p:spPr>
          <a:xfrm>
            <a:off x="2850780" y="5311035"/>
            <a:ext cx="1503124" cy="5260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ex4fs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BA0E963-CEC1-F344-9EAC-E75DE59E6543}"/>
              </a:ext>
            </a:extLst>
          </p:cNvPr>
          <p:cNvSpPr/>
          <p:nvPr/>
        </p:nvSpPr>
        <p:spPr>
          <a:xfrm>
            <a:off x="2850780" y="4784942"/>
            <a:ext cx="1503124" cy="5260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Linux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9451235-DEC5-5E47-9542-C21186CFCD56}"/>
              </a:ext>
            </a:extLst>
          </p:cNvPr>
          <p:cNvSpPr/>
          <p:nvPr/>
        </p:nvSpPr>
        <p:spPr>
          <a:xfrm>
            <a:off x="2850780" y="4070958"/>
            <a:ext cx="1503124" cy="526093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JVM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1579371-7710-2A48-8E69-9BCD8988CC63}"/>
              </a:ext>
            </a:extLst>
          </p:cNvPr>
          <p:cNvSpPr/>
          <p:nvPr/>
        </p:nvSpPr>
        <p:spPr>
          <a:xfrm>
            <a:off x="4874843" y="5311035"/>
            <a:ext cx="1503124" cy="5260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ex4fs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4AE9C4B-80E9-6846-B8D1-A3A01EA0E3F1}"/>
              </a:ext>
            </a:extLst>
          </p:cNvPr>
          <p:cNvSpPr/>
          <p:nvPr/>
        </p:nvSpPr>
        <p:spPr>
          <a:xfrm>
            <a:off x="4874843" y="4784942"/>
            <a:ext cx="1503124" cy="5260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Linux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87E18B6-F407-E24D-BB61-9E6B337C4AD3}"/>
              </a:ext>
            </a:extLst>
          </p:cNvPr>
          <p:cNvSpPr/>
          <p:nvPr/>
        </p:nvSpPr>
        <p:spPr>
          <a:xfrm>
            <a:off x="4874843" y="4070958"/>
            <a:ext cx="1503124" cy="526093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JVM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412959F-A996-FE43-8644-7A2DEF865747}"/>
              </a:ext>
            </a:extLst>
          </p:cNvPr>
          <p:cNvSpPr/>
          <p:nvPr/>
        </p:nvSpPr>
        <p:spPr>
          <a:xfrm>
            <a:off x="6898906" y="5311035"/>
            <a:ext cx="1503124" cy="5260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ex4fs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951E848-CBB0-F44F-B654-836BE0149794}"/>
              </a:ext>
            </a:extLst>
          </p:cNvPr>
          <p:cNvSpPr/>
          <p:nvPr/>
        </p:nvSpPr>
        <p:spPr>
          <a:xfrm>
            <a:off x="6898906" y="4784942"/>
            <a:ext cx="1503124" cy="5260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Linux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5712867-241B-D840-AC8F-568BDBD7DF7F}"/>
              </a:ext>
            </a:extLst>
          </p:cNvPr>
          <p:cNvSpPr/>
          <p:nvPr/>
        </p:nvSpPr>
        <p:spPr>
          <a:xfrm>
            <a:off x="6898906" y="4070958"/>
            <a:ext cx="1503124" cy="526093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JVM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CC6257D-7701-8745-838E-0FC8025CCB10}"/>
              </a:ext>
            </a:extLst>
          </p:cNvPr>
          <p:cNvSpPr/>
          <p:nvPr/>
        </p:nvSpPr>
        <p:spPr>
          <a:xfrm>
            <a:off x="8922969" y="5311035"/>
            <a:ext cx="1503124" cy="5260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ex4fs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C26A853-CE4E-A54A-9221-5DDFED83408E}"/>
              </a:ext>
            </a:extLst>
          </p:cNvPr>
          <p:cNvSpPr/>
          <p:nvPr/>
        </p:nvSpPr>
        <p:spPr>
          <a:xfrm>
            <a:off x="8922969" y="4784942"/>
            <a:ext cx="1503124" cy="5260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Linux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87D92D8-41C2-0F4B-9BA8-4D418AC72038}"/>
              </a:ext>
            </a:extLst>
          </p:cNvPr>
          <p:cNvSpPr/>
          <p:nvPr/>
        </p:nvSpPr>
        <p:spPr>
          <a:xfrm>
            <a:off x="8922969" y="4070958"/>
            <a:ext cx="1503124" cy="526093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JVM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4B8EE20-BB24-FC43-B86E-F7A5E2471D3B}"/>
              </a:ext>
            </a:extLst>
          </p:cNvPr>
          <p:cNvSpPr/>
          <p:nvPr/>
        </p:nvSpPr>
        <p:spPr>
          <a:xfrm>
            <a:off x="826717" y="3160472"/>
            <a:ext cx="9599376" cy="52609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HDFS </a:t>
            </a:r>
          </a:p>
          <a:p>
            <a:pPr algn="ctr"/>
            <a:r>
              <a:rPr lang="en-TR" dirty="0"/>
              <a:t>/user/ahmetdemirelli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DC234FE-5F47-4445-B4C5-62BC6EA6A777}"/>
              </a:ext>
            </a:extLst>
          </p:cNvPr>
          <p:cNvSpPr/>
          <p:nvPr/>
        </p:nvSpPr>
        <p:spPr>
          <a:xfrm>
            <a:off x="826717" y="2634379"/>
            <a:ext cx="9599376" cy="52609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YARN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AE47A87-08AA-F940-A94C-CFB94D1D9FDA}"/>
              </a:ext>
            </a:extLst>
          </p:cNvPr>
          <p:cNvSpPr/>
          <p:nvPr/>
        </p:nvSpPr>
        <p:spPr>
          <a:xfrm>
            <a:off x="1322994" y="4882410"/>
            <a:ext cx="885825" cy="42862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</a:t>
            </a:r>
            <a:r>
              <a:rPr lang="en-TR" dirty="0"/>
              <a:t>ile.txt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60BB6E1-A630-704E-8C13-1B5B7800BA4A}"/>
              </a:ext>
            </a:extLst>
          </p:cNvPr>
          <p:cNvSpPr/>
          <p:nvPr/>
        </p:nvSpPr>
        <p:spPr>
          <a:xfrm>
            <a:off x="6853594" y="3254024"/>
            <a:ext cx="885825" cy="42862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</a:t>
            </a:r>
            <a:r>
              <a:rPr lang="en-TR" dirty="0"/>
              <a:t>ile.txt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4F88F94-BD24-4743-98CF-91B0AF07B52F}"/>
              </a:ext>
            </a:extLst>
          </p:cNvPr>
          <p:cNvSpPr/>
          <p:nvPr/>
        </p:nvSpPr>
        <p:spPr>
          <a:xfrm>
            <a:off x="10887075" y="2753963"/>
            <a:ext cx="1085850" cy="126747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HUE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EF0DBD3-C797-FC44-A459-20EAD0A2D8C7}"/>
              </a:ext>
            </a:extLst>
          </p:cNvPr>
          <p:cNvSpPr/>
          <p:nvPr/>
        </p:nvSpPr>
        <p:spPr>
          <a:xfrm>
            <a:off x="9515966" y="6353434"/>
            <a:ext cx="885825" cy="42862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</a:t>
            </a:r>
            <a:r>
              <a:rPr lang="en-TR" dirty="0"/>
              <a:t>ile.txt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id="{4EFFE118-7AA9-4243-B3B9-6E7A749C95D8}"/>
                  </a:ext>
                </a:extLst>
              </p14:cNvPr>
              <p14:cNvContentPartPr/>
              <p14:nvPr/>
            </p14:nvContentPartPr>
            <p14:xfrm>
              <a:off x="1878142" y="5397300"/>
              <a:ext cx="7245000" cy="1166760"/>
            </p14:xfrm>
          </p:contentPart>
        </mc:Choice>
        <mc:Fallback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4EFFE118-7AA9-4243-B3B9-6E7A749C95D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842502" y="5361660"/>
                <a:ext cx="7316640" cy="1238400"/>
              </a:xfrm>
              <a:prstGeom prst="rect">
                <a:avLst/>
              </a:prstGeom>
            </p:spPr>
          </p:pic>
        </mc:Fallback>
      </mc:AlternateContent>
      <p:grpSp>
        <p:nvGrpSpPr>
          <p:cNvPr id="31" name="Group 30">
            <a:extLst>
              <a:ext uri="{FF2B5EF4-FFF2-40B4-BE49-F238E27FC236}">
                <a16:creationId xmlns:a16="http://schemas.microsoft.com/office/drawing/2014/main" id="{962DEE21-1B17-1349-8A40-03B4D7C69236}"/>
              </a:ext>
            </a:extLst>
          </p:cNvPr>
          <p:cNvGrpSpPr/>
          <p:nvPr/>
        </p:nvGrpSpPr>
        <p:grpSpPr>
          <a:xfrm>
            <a:off x="2099542" y="3825900"/>
            <a:ext cx="4899600" cy="964080"/>
            <a:chOff x="2099542" y="3825900"/>
            <a:chExt cx="4899600" cy="964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B0BEA116-B854-8441-B302-A2B71871EC76}"/>
                    </a:ext>
                  </a:extLst>
                </p14:cNvPr>
                <p14:cNvContentPartPr/>
                <p14:nvPr/>
              </p14:nvContentPartPr>
              <p14:xfrm>
                <a:off x="2099542" y="3825900"/>
                <a:ext cx="4822560" cy="964080"/>
              </p14:xfrm>
            </p:contentPart>
          </mc:Choice>
          <mc:Fallback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B0BEA116-B854-8441-B302-A2B71871EC76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2063902" y="3789900"/>
                  <a:ext cx="4894200" cy="103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E9A0D9C0-BF5E-C249-A968-227AC3FF2F49}"/>
                    </a:ext>
                  </a:extLst>
                </p14:cNvPr>
                <p14:cNvContentPartPr/>
                <p14:nvPr/>
              </p14:nvContentPartPr>
              <p14:xfrm>
                <a:off x="6821302" y="3834900"/>
                <a:ext cx="177840" cy="21312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E9A0D9C0-BF5E-C249-A968-227AC3FF2F49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6785662" y="3799260"/>
                  <a:ext cx="249480" cy="2847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32" name="Ink 31">
                <a:extLst>
                  <a:ext uri="{FF2B5EF4-FFF2-40B4-BE49-F238E27FC236}">
                    <a16:creationId xmlns:a16="http://schemas.microsoft.com/office/drawing/2014/main" id="{7EE12FEA-0DB5-E141-A586-DAAF46DA1457}"/>
                  </a:ext>
                </a:extLst>
              </p14:cNvPr>
              <p14:cNvContentPartPr/>
              <p14:nvPr/>
            </p14:nvContentPartPr>
            <p14:xfrm>
              <a:off x="10633342" y="4332060"/>
              <a:ext cx="1074960" cy="2207880"/>
            </p14:xfrm>
          </p:contentPart>
        </mc:Choice>
        <mc:Fallback>
          <p:pic>
            <p:nvPicPr>
              <p:cNvPr id="32" name="Ink 31">
                <a:extLst>
                  <a:ext uri="{FF2B5EF4-FFF2-40B4-BE49-F238E27FC236}">
                    <a16:creationId xmlns:a16="http://schemas.microsoft.com/office/drawing/2014/main" id="{7EE12FEA-0DB5-E141-A586-DAAF46DA1457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0597702" y="4296060"/>
                <a:ext cx="1146600" cy="2279520"/>
              </a:xfrm>
              <a:prstGeom prst="rect">
                <a:avLst/>
              </a:prstGeom>
            </p:spPr>
          </p:pic>
        </mc:Fallback>
      </mc:AlternateContent>
      <p:grpSp>
        <p:nvGrpSpPr>
          <p:cNvPr id="35" name="Group 34">
            <a:extLst>
              <a:ext uri="{FF2B5EF4-FFF2-40B4-BE49-F238E27FC236}">
                <a16:creationId xmlns:a16="http://schemas.microsoft.com/office/drawing/2014/main" id="{7EA4C000-B6A2-E245-BAB9-36764290BC78}"/>
              </a:ext>
            </a:extLst>
          </p:cNvPr>
          <p:cNvGrpSpPr/>
          <p:nvPr/>
        </p:nvGrpSpPr>
        <p:grpSpPr>
          <a:xfrm>
            <a:off x="8759542" y="3276180"/>
            <a:ext cx="2079360" cy="296280"/>
            <a:chOff x="8759542" y="3276180"/>
            <a:chExt cx="2079360" cy="296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4B7C4D43-A99C-464E-BB84-2191701DDED4}"/>
                    </a:ext>
                  </a:extLst>
                </p14:cNvPr>
                <p14:cNvContentPartPr/>
                <p14:nvPr/>
              </p14:nvContentPartPr>
              <p14:xfrm>
                <a:off x="8855662" y="3422700"/>
                <a:ext cx="1983240" cy="360"/>
              </p14:xfrm>
            </p:contentPart>
          </mc:Choice>
          <mc:Fallback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4B7C4D43-A99C-464E-BB84-2191701DDED4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8820022" y="3386700"/>
                  <a:ext cx="205488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64429839-E79C-7C4B-9A45-4B5776F4C0A6}"/>
                    </a:ext>
                  </a:extLst>
                </p14:cNvPr>
                <p14:cNvContentPartPr/>
                <p14:nvPr/>
              </p14:nvContentPartPr>
              <p14:xfrm>
                <a:off x="8759542" y="3276180"/>
                <a:ext cx="237240" cy="296280"/>
              </p14:xfrm>
            </p:contentPart>
          </mc:Choice>
          <mc:Fallback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64429839-E79C-7C4B-9A45-4B5776F4C0A6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8723902" y="3240540"/>
                  <a:ext cx="308880" cy="36792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6755325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F0FB51E-B11C-6F48-BB4F-74578092FFB9}"/>
              </a:ext>
            </a:extLst>
          </p:cNvPr>
          <p:cNvSpPr/>
          <p:nvPr/>
        </p:nvSpPr>
        <p:spPr>
          <a:xfrm>
            <a:off x="4273137" y="1092531"/>
            <a:ext cx="3645725" cy="13062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</a:t>
            </a:r>
            <a:r>
              <a:rPr lang="en-TR" dirty="0"/>
              <a:t>(x,y) = ???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95F737-81FE-ED43-91FE-195E8823F207}"/>
              </a:ext>
            </a:extLst>
          </p:cNvPr>
          <p:cNvSpPr txBox="1"/>
          <p:nvPr/>
        </p:nvSpPr>
        <p:spPr>
          <a:xfrm>
            <a:off x="5535557" y="451263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>
                <a:solidFill>
                  <a:srgbClr val="FF0000"/>
                </a:solidFill>
              </a:rPr>
              <a:t>Function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8495D3-6B46-914D-A2AC-4FFF759254E2}"/>
              </a:ext>
            </a:extLst>
          </p:cNvPr>
          <p:cNvSpPr txBox="1"/>
          <p:nvPr/>
        </p:nvSpPr>
        <p:spPr>
          <a:xfrm>
            <a:off x="1840675" y="1187532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  <a:r>
              <a:rPr lang="en-TR" dirty="0"/>
              <a:t>(0,1)</a:t>
            </a:r>
          </a:p>
        </p:txBody>
      </p:sp>
      <p:sp>
        <p:nvSpPr>
          <p:cNvPr id="7" name="Right Arrow 6">
            <a:extLst>
              <a:ext uri="{FF2B5EF4-FFF2-40B4-BE49-F238E27FC236}">
                <a16:creationId xmlns:a16="http://schemas.microsoft.com/office/drawing/2014/main" id="{0228FD03-3291-E448-9E6D-289BF6FD226E}"/>
              </a:ext>
            </a:extLst>
          </p:cNvPr>
          <p:cNvSpPr/>
          <p:nvPr/>
        </p:nvSpPr>
        <p:spPr>
          <a:xfrm>
            <a:off x="2826327" y="1187532"/>
            <a:ext cx="855024" cy="3693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p:sp>
        <p:nvSpPr>
          <p:cNvPr id="8" name="Right Arrow 7">
            <a:extLst>
              <a:ext uri="{FF2B5EF4-FFF2-40B4-BE49-F238E27FC236}">
                <a16:creationId xmlns:a16="http://schemas.microsoft.com/office/drawing/2014/main" id="{D350FC22-929C-474A-9CBE-1A72D35DD83C}"/>
              </a:ext>
            </a:extLst>
          </p:cNvPr>
          <p:cNvSpPr/>
          <p:nvPr/>
        </p:nvSpPr>
        <p:spPr>
          <a:xfrm>
            <a:off x="8510648" y="1149207"/>
            <a:ext cx="855024" cy="3693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35FC0D6-E33D-2542-970B-EBDB21F3B3DB}"/>
              </a:ext>
            </a:extLst>
          </p:cNvPr>
          <p:cNvSpPr txBox="1"/>
          <p:nvPr/>
        </p:nvSpPr>
        <p:spPr>
          <a:xfrm>
            <a:off x="9886950" y="122872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8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FA70609-171A-4447-B041-DD89322995A4}"/>
              </a:ext>
            </a:extLst>
          </p:cNvPr>
          <p:cNvSpPr txBox="1"/>
          <p:nvPr/>
        </p:nvSpPr>
        <p:spPr>
          <a:xfrm>
            <a:off x="1848034" y="1682459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  <a:r>
              <a:rPr lang="en-TR" dirty="0"/>
              <a:t>(1,0)</a:t>
            </a:r>
          </a:p>
        </p:txBody>
      </p:sp>
      <p:sp>
        <p:nvSpPr>
          <p:cNvPr id="11" name="Right Arrow 10">
            <a:extLst>
              <a:ext uri="{FF2B5EF4-FFF2-40B4-BE49-F238E27FC236}">
                <a16:creationId xmlns:a16="http://schemas.microsoft.com/office/drawing/2014/main" id="{9F74F586-9585-6945-996C-3A075B9C37A8}"/>
              </a:ext>
            </a:extLst>
          </p:cNvPr>
          <p:cNvSpPr/>
          <p:nvPr/>
        </p:nvSpPr>
        <p:spPr>
          <a:xfrm>
            <a:off x="2833686" y="1682459"/>
            <a:ext cx="855024" cy="3693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p:sp>
        <p:nvSpPr>
          <p:cNvPr id="12" name="Right Arrow 11">
            <a:extLst>
              <a:ext uri="{FF2B5EF4-FFF2-40B4-BE49-F238E27FC236}">
                <a16:creationId xmlns:a16="http://schemas.microsoft.com/office/drawing/2014/main" id="{16DF2447-7909-C144-AFFA-AC3BB3571352}"/>
              </a:ext>
            </a:extLst>
          </p:cNvPr>
          <p:cNvSpPr/>
          <p:nvPr/>
        </p:nvSpPr>
        <p:spPr>
          <a:xfrm>
            <a:off x="8518007" y="1644134"/>
            <a:ext cx="855024" cy="3693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5B0D74B-FD6C-E243-85FA-39DA9CB9DE39}"/>
              </a:ext>
            </a:extLst>
          </p:cNvPr>
          <p:cNvSpPr txBox="1"/>
          <p:nvPr/>
        </p:nvSpPr>
        <p:spPr>
          <a:xfrm>
            <a:off x="9894309" y="172365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7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70B3145-60E2-0541-A2F7-41C436E35DBA}"/>
              </a:ext>
            </a:extLst>
          </p:cNvPr>
          <p:cNvSpPr txBox="1"/>
          <p:nvPr/>
        </p:nvSpPr>
        <p:spPr>
          <a:xfrm>
            <a:off x="1848034" y="2252475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  <a:r>
              <a:rPr lang="en-TR" dirty="0"/>
              <a:t>(1,1)</a:t>
            </a:r>
          </a:p>
        </p:txBody>
      </p:sp>
      <p:sp>
        <p:nvSpPr>
          <p:cNvPr id="15" name="Right Arrow 14">
            <a:extLst>
              <a:ext uri="{FF2B5EF4-FFF2-40B4-BE49-F238E27FC236}">
                <a16:creationId xmlns:a16="http://schemas.microsoft.com/office/drawing/2014/main" id="{180C99DD-43A7-B940-97ED-3DA61E42AE64}"/>
              </a:ext>
            </a:extLst>
          </p:cNvPr>
          <p:cNvSpPr/>
          <p:nvPr/>
        </p:nvSpPr>
        <p:spPr>
          <a:xfrm>
            <a:off x="2833686" y="2252475"/>
            <a:ext cx="855024" cy="3693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p:sp>
        <p:nvSpPr>
          <p:cNvPr id="16" name="Right Arrow 15">
            <a:extLst>
              <a:ext uri="{FF2B5EF4-FFF2-40B4-BE49-F238E27FC236}">
                <a16:creationId xmlns:a16="http://schemas.microsoft.com/office/drawing/2014/main" id="{F5F9C292-B20B-9245-859F-33C0C786F54C}"/>
              </a:ext>
            </a:extLst>
          </p:cNvPr>
          <p:cNvSpPr/>
          <p:nvPr/>
        </p:nvSpPr>
        <p:spPr>
          <a:xfrm>
            <a:off x="8518007" y="2214150"/>
            <a:ext cx="855024" cy="3693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3082293-E0EE-DB49-9E82-E675F5C76689}"/>
              </a:ext>
            </a:extLst>
          </p:cNvPr>
          <p:cNvSpPr txBox="1"/>
          <p:nvPr/>
        </p:nvSpPr>
        <p:spPr>
          <a:xfrm>
            <a:off x="9894309" y="22936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10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F232774-6844-1444-B649-1A153992739F}"/>
              </a:ext>
            </a:extLst>
          </p:cNvPr>
          <p:cNvSpPr txBox="1"/>
          <p:nvPr/>
        </p:nvSpPr>
        <p:spPr>
          <a:xfrm>
            <a:off x="1014413" y="314325"/>
            <a:ext cx="856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>
                <a:solidFill>
                  <a:srgbClr val="FF0000"/>
                </a:solidFill>
              </a:rPr>
              <a:t>Output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29510C9-6E33-3746-A7B7-3FEC3EFAA01E}"/>
              </a:ext>
            </a:extLst>
          </p:cNvPr>
          <p:cNvSpPr txBox="1"/>
          <p:nvPr/>
        </p:nvSpPr>
        <p:spPr>
          <a:xfrm>
            <a:off x="9915525" y="371475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>
                <a:solidFill>
                  <a:srgbClr val="FF0000"/>
                </a:solidFill>
              </a:rPr>
              <a:t>Input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45DA460-6B43-EC4C-A9F7-CB31852F0A81}"/>
              </a:ext>
            </a:extLst>
          </p:cNvPr>
          <p:cNvSpPr txBox="1"/>
          <p:nvPr/>
        </p:nvSpPr>
        <p:spPr>
          <a:xfrm>
            <a:off x="4914900" y="2843212"/>
            <a:ext cx="1886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  <a:r>
              <a:rPr lang="en-TR" dirty="0"/>
              <a:t>(x,y) = ax + by + c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31B6F65-774C-4847-BE83-DA5A42A78079}"/>
              </a:ext>
            </a:extLst>
          </p:cNvPr>
          <p:cNvSpPr txBox="1"/>
          <p:nvPr/>
        </p:nvSpPr>
        <p:spPr>
          <a:xfrm>
            <a:off x="5557838" y="3700463"/>
            <a:ext cx="963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 </a:t>
            </a:r>
            <a:r>
              <a:rPr lang="en-TR" dirty="0"/>
              <a:t>+ c = 8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1A40C6D-3F56-6447-A0EC-FDFACE5338C8}"/>
              </a:ext>
            </a:extLst>
          </p:cNvPr>
          <p:cNvSpPr txBox="1"/>
          <p:nvPr/>
        </p:nvSpPr>
        <p:spPr>
          <a:xfrm>
            <a:off x="5535557" y="4097299"/>
            <a:ext cx="952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 </a:t>
            </a:r>
            <a:r>
              <a:rPr lang="en-TR" dirty="0"/>
              <a:t>+ c = 7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6088EBA-2BCA-FC4C-B0C3-B1A8840CAB7B}"/>
              </a:ext>
            </a:extLst>
          </p:cNvPr>
          <p:cNvSpPr txBox="1"/>
          <p:nvPr/>
        </p:nvSpPr>
        <p:spPr>
          <a:xfrm>
            <a:off x="5569058" y="4585218"/>
            <a:ext cx="1412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 + b </a:t>
            </a:r>
            <a:r>
              <a:rPr lang="en-TR" dirty="0"/>
              <a:t>+ c = 10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671E2B1-AA9D-7B4C-85B4-F38ECAD1D6AB}"/>
              </a:ext>
            </a:extLst>
          </p:cNvPr>
          <p:cNvSpPr txBox="1"/>
          <p:nvPr/>
        </p:nvSpPr>
        <p:spPr>
          <a:xfrm>
            <a:off x="5586413" y="5243513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 </a:t>
            </a:r>
            <a:r>
              <a:rPr lang="en-TR" dirty="0"/>
              <a:t>= 2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B74588E-95B1-1947-82CF-0682FE0E6F89}"/>
              </a:ext>
            </a:extLst>
          </p:cNvPr>
          <p:cNvSpPr txBox="1"/>
          <p:nvPr/>
        </p:nvSpPr>
        <p:spPr>
          <a:xfrm>
            <a:off x="5605558" y="5625403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 </a:t>
            </a:r>
            <a:r>
              <a:rPr lang="en-TR" dirty="0"/>
              <a:t>= 5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C794163-9937-A348-B9D2-93B8C5C28BCD}"/>
              </a:ext>
            </a:extLst>
          </p:cNvPr>
          <p:cNvSpPr txBox="1"/>
          <p:nvPr/>
        </p:nvSpPr>
        <p:spPr>
          <a:xfrm>
            <a:off x="5526127" y="6062715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  <a:r>
              <a:rPr lang="en-TR" dirty="0"/>
              <a:t> = 3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F6076EB-B534-0641-9F7D-E3DE5B86AF36}"/>
              </a:ext>
            </a:extLst>
          </p:cNvPr>
          <p:cNvSpPr txBox="1"/>
          <p:nvPr/>
        </p:nvSpPr>
        <p:spPr>
          <a:xfrm>
            <a:off x="1028700" y="4486275"/>
            <a:ext cx="20168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F(x,y) = 2 x + 3 y + 5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8BF0F7D-D510-5E44-82B0-ED49B6A38429}"/>
              </a:ext>
            </a:extLst>
          </p:cNvPr>
          <p:cNvSpPr txBox="1"/>
          <p:nvPr/>
        </p:nvSpPr>
        <p:spPr>
          <a:xfrm>
            <a:off x="1071563" y="4029075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>
                <a:solidFill>
                  <a:srgbClr val="FF0000"/>
                </a:solidFill>
              </a:rPr>
              <a:t>Function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8DA0DF0D-A41E-0144-B0AF-01BBCDB40C94}"/>
              </a:ext>
            </a:extLst>
          </p:cNvPr>
          <p:cNvGrpSpPr/>
          <p:nvPr/>
        </p:nvGrpSpPr>
        <p:grpSpPr>
          <a:xfrm>
            <a:off x="4470142" y="2557755"/>
            <a:ext cx="4297320" cy="4114080"/>
            <a:chOff x="4470142" y="2557755"/>
            <a:chExt cx="4297320" cy="4114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1A97A5EE-A81A-C04D-8D0E-5ABE28D89F29}"/>
                    </a:ext>
                  </a:extLst>
                </p14:cNvPr>
                <p14:cNvContentPartPr/>
                <p14:nvPr/>
              </p14:nvContentPartPr>
              <p14:xfrm>
                <a:off x="4470142" y="2557755"/>
                <a:ext cx="3547080" cy="4114080"/>
              </p14:xfrm>
            </p:contentPart>
          </mc:Choice>
          <mc:Fallback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1A97A5EE-A81A-C04D-8D0E-5ABE28D89F29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4434142" y="2522115"/>
                  <a:ext cx="3618720" cy="418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38A05C48-455B-354A-AB06-55A962D02EA3}"/>
                    </a:ext>
                  </a:extLst>
                </p14:cNvPr>
                <p14:cNvContentPartPr/>
                <p14:nvPr/>
              </p14:nvContentPartPr>
              <p14:xfrm>
                <a:off x="8022982" y="4219155"/>
                <a:ext cx="606240" cy="4788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38A05C48-455B-354A-AB06-55A962D02EA3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7986982" y="4183155"/>
                  <a:ext cx="677880" cy="11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8F81EA90-63B2-8648-84CF-27893F785EDD}"/>
                    </a:ext>
                  </a:extLst>
                </p14:cNvPr>
                <p14:cNvContentPartPr/>
                <p14:nvPr/>
              </p14:nvContentPartPr>
              <p14:xfrm>
                <a:off x="8386222" y="4026915"/>
                <a:ext cx="381240" cy="508320"/>
              </p14:xfrm>
            </p:contentPart>
          </mc:Choice>
          <mc:Fallback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8F81EA90-63B2-8648-84CF-27893F785EDD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8350582" y="3990915"/>
                  <a:ext cx="452880" cy="57996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AFA334E4-AE60-4C40-B428-8679294C5826}"/>
              </a:ext>
            </a:extLst>
          </p:cNvPr>
          <p:cNvSpPr txBox="1"/>
          <p:nvPr/>
        </p:nvSpPr>
        <p:spPr>
          <a:xfrm>
            <a:off x="9158288" y="3429000"/>
            <a:ext cx="1226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>
                <a:solidFill>
                  <a:srgbClr val="FF0000"/>
                </a:solidFill>
              </a:rPr>
              <a:t>Calculation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43CB6E1-6CA9-D041-992F-364B488E97EA}"/>
              </a:ext>
            </a:extLst>
          </p:cNvPr>
          <p:cNvSpPr txBox="1"/>
          <p:nvPr/>
        </p:nvSpPr>
        <p:spPr>
          <a:xfrm>
            <a:off x="8686800" y="5329238"/>
            <a:ext cx="1178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F(5,5) = 30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C28506E-2467-674E-9916-6B3378595B77}"/>
              </a:ext>
            </a:extLst>
          </p:cNvPr>
          <p:cNvSpPr txBox="1"/>
          <p:nvPr/>
        </p:nvSpPr>
        <p:spPr>
          <a:xfrm>
            <a:off x="8689420" y="4949682"/>
            <a:ext cx="15076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>
                <a:solidFill>
                  <a:srgbClr val="FF0000"/>
                </a:solidFill>
              </a:rPr>
              <a:t>Yerine Koyma</a:t>
            </a:r>
          </a:p>
        </p:txBody>
      </p:sp>
    </p:spTree>
    <p:extLst>
      <p:ext uri="{BB962C8B-B14F-4D97-AF65-F5344CB8AC3E}">
        <p14:creationId xmlns:p14="http://schemas.microsoft.com/office/powerpoint/2010/main" val="24218729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F0FB51E-B11C-6F48-BB4F-74578092FFB9}"/>
              </a:ext>
            </a:extLst>
          </p:cNvPr>
          <p:cNvSpPr/>
          <p:nvPr/>
        </p:nvSpPr>
        <p:spPr>
          <a:xfrm>
            <a:off x="4273137" y="1092531"/>
            <a:ext cx="3645725" cy="13062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</a:t>
            </a:r>
            <a:r>
              <a:rPr lang="en-TR" dirty="0"/>
              <a:t>(x,y) = ???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95F737-81FE-ED43-91FE-195E8823F207}"/>
              </a:ext>
            </a:extLst>
          </p:cNvPr>
          <p:cNvSpPr txBox="1"/>
          <p:nvPr/>
        </p:nvSpPr>
        <p:spPr>
          <a:xfrm>
            <a:off x="5535557" y="451263"/>
            <a:ext cx="793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>
                <a:solidFill>
                  <a:srgbClr val="FF0000"/>
                </a:solidFill>
              </a:rPr>
              <a:t>Model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8495D3-6B46-914D-A2AC-4FFF759254E2}"/>
              </a:ext>
            </a:extLst>
          </p:cNvPr>
          <p:cNvSpPr txBox="1"/>
          <p:nvPr/>
        </p:nvSpPr>
        <p:spPr>
          <a:xfrm>
            <a:off x="1840675" y="1187532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  <a:r>
              <a:rPr lang="en-TR" dirty="0"/>
              <a:t>(0,1)</a:t>
            </a:r>
          </a:p>
        </p:txBody>
      </p:sp>
      <p:sp>
        <p:nvSpPr>
          <p:cNvPr id="7" name="Right Arrow 6">
            <a:extLst>
              <a:ext uri="{FF2B5EF4-FFF2-40B4-BE49-F238E27FC236}">
                <a16:creationId xmlns:a16="http://schemas.microsoft.com/office/drawing/2014/main" id="{0228FD03-3291-E448-9E6D-289BF6FD226E}"/>
              </a:ext>
            </a:extLst>
          </p:cNvPr>
          <p:cNvSpPr/>
          <p:nvPr/>
        </p:nvSpPr>
        <p:spPr>
          <a:xfrm>
            <a:off x="2826327" y="1187532"/>
            <a:ext cx="855024" cy="3693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p:sp>
        <p:nvSpPr>
          <p:cNvPr id="8" name="Right Arrow 7">
            <a:extLst>
              <a:ext uri="{FF2B5EF4-FFF2-40B4-BE49-F238E27FC236}">
                <a16:creationId xmlns:a16="http://schemas.microsoft.com/office/drawing/2014/main" id="{D350FC22-929C-474A-9CBE-1A72D35DD83C}"/>
              </a:ext>
            </a:extLst>
          </p:cNvPr>
          <p:cNvSpPr/>
          <p:nvPr/>
        </p:nvSpPr>
        <p:spPr>
          <a:xfrm>
            <a:off x="8510648" y="1149207"/>
            <a:ext cx="855024" cy="3693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35FC0D6-E33D-2542-970B-EBDB21F3B3DB}"/>
              </a:ext>
            </a:extLst>
          </p:cNvPr>
          <p:cNvSpPr txBox="1"/>
          <p:nvPr/>
        </p:nvSpPr>
        <p:spPr>
          <a:xfrm>
            <a:off x="9886950" y="122872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8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FA70609-171A-4447-B041-DD89322995A4}"/>
              </a:ext>
            </a:extLst>
          </p:cNvPr>
          <p:cNvSpPr txBox="1"/>
          <p:nvPr/>
        </p:nvSpPr>
        <p:spPr>
          <a:xfrm>
            <a:off x="1848034" y="1682459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  <a:r>
              <a:rPr lang="en-TR" dirty="0"/>
              <a:t>(1,0)</a:t>
            </a:r>
          </a:p>
        </p:txBody>
      </p:sp>
      <p:sp>
        <p:nvSpPr>
          <p:cNvPr id="11" name="Right Arrow 10">
            <a:extLst>
              <a:ext uri="{FF2B5EF4-FFF2-40B4-BE49-F238E27FC236}">
                <a16:creationId xmlns:a16="http://schemas.microsoft.com/office/drawing/2014/main" id="{9F74F586-9585-6945-996C-3A075B9C37A8}"/>
              </a:ext>
            </a:extLst>
          </p:cNvPr>
          <p:cNvSpPr/>
          <p:nvPr/>
        </p:nvSpPr>
        <p:spPr>
          <a:xfrm>
            <a:off x="2833686" y="1682459"/>
            <a:ext cx="855024" cy="3693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p:sp>
        <p:nvSpPr>
          <p:cNvPr id="12" name="Right Arrow 11">
            <a:extLst>
              <a:ext uri="{FF2B5EF4-FFF2-40B4-BE49-F238E27FC236}">
                <a16:creationId xmlns:a16="http://schemas.microsoft.com/office/drawing/2014/main" id="{16DF2447-7909-C144-AFFA-AC3BB3571352}"/>
              </a:ext>
            </a:extLst>
          </p:cNvPr>
          <p:cNvSpPr/>
          <p:nvPr/>
        </p:nvSpPr>
        <p:spPr>
          <a:xfrm>
            <a:off x="8518007" y="1644134"/>
            <a:ext cx="855024" cy="3693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5B0D74B-FD6C-E243-85FA-39DA9CB9DE39}"/>
              </a:ext>
            </a:extLst>
          </p:cNvPr>
          <p:cNvSpPr txBox="1"/>
          <p:nvPr/>
        </p:nvSpPr>
        <p:spPr>
          <a:xfrm>
            <a:off x="9894309" y="172365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7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70B3145-60E2-0541-A2F7-41C436E35DBA}"/>
              </a:ext>
            </a:extLst>
          </p:cNvPr>
          <p:cNvSpPr txBox="1"/>
          <p:nvPr/>
        </p:nvSpPr>
        <p:spPr>
          <a:xfrm>
            <a:off x="1848034" y="2252475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  <a:r>
              <a:rPr lang="en-TR" dirty="0"/>
              <a:t>(1,1)</a:t>
            </a:r>
          </a:p>
        </p:txBody>
      </p:sp>
      <p:sp>
        <p:nvSpPr>
          <p:cNvPr id="15" name="Right Arrow 14">
            <a:extLst>
              <a:ext uri="{FF2B5EF4-FFF2-40B4-BE49-F238E27FC236}">
                <a16:creationId xmlns:a16="http://schemas.microsoft.com/office/drawing/2014/main" id="{180C99DD-43A7-B940-97ED-3DA61E42AE64}"/>
              </a:ext>
            </a:extLst>
          </p:cNvPr>
          <p:cNvSpPr/>
          <p:nvPr/>
        </p:nvSpPr>
        <p:spPr>
          <a:xfrm>
            <a:off x="2833686" y="2252475"/>
            <a:ext cx="855024" cy="3693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p:sp>
        <p:nvSpPr>
          <p:cNvPr id="16" name="Right Arrow 15">
            <a:extLst>
              <a:ext uri="{FF2B5EF4-FFF2-40B4-BE49-F238E27FC236}">
                <a16:creationId xmlns:a16="http://schemas.microsoft.com/office/drawing/2014/main" id="{F5F9C292-B20B-9245-859F-33C0C786F54C}"/>
              </a:ext>
            </a:extLst>
          </p:cNvPr>
          <p:cNvSpPr/>
          <p:nvPr/>
        </p:nvSpPr>
        <p:spPr>
          <a:xfrm>
            <a:off x="8518007" y="2214150"/>
            <a:ext cx="855024" cy="3693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3082293-E0EE-DB49-9E82-E675F5C76689}"/>
              </a:ext>
            </a:extLst>
          </p:cNvPr>
          <p:cNvSpPr txBox="1"/>
          <p:nvPr/>
        </p:nvSpPr>
        <p:spPr>
          <a:xfrm>
            <a:off x="9894309" y="22936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10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F232774-6844-1444-B649-1A153992739F}"/>
              </a:ext>
            </a:extLst>
          </p:cNvPr>
          <p:cNvSpPr txBox="1"/>
          <p:nvPr/>
        </p:nvSpPr>
        <p:spPr>
          <a:xfrm>
            <a:off x="1014413" y="314325"/>
            <a:ext cx="9022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>
                <a:solidFill>
                  <a:srgbClr val="FF0000"/>
                </a:solidFill>
              </a:rPr>
              <a:t>Feature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29510C9-6E33-3746-A7B7-3FEC3EFAA01E}"/>
              </a:ext>
            </a:extLst>
          </p:cNvPr>
          <p:cNvSpPr txBox="1"/>
          <p:nvPr/>
        </p:nvSpPr>
        <p:spPr>
          <a:xfrm>
            <a:off x="9915525" y="371475"/>
            <a:ext cx="683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>
                <a:solidFill>
                  <a:srgbClr val="FF0000"/>
                </a:solidFill>
              </a:rPr>
              <a:t>Label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45DA460-6B43-EC4C-A9F7-CB31852F0A81}"/>
              </a:ext>
            </a:extLst>
          </p:cNvPr>
          <p:cNvSpPr txBox="1"/>
          <p:nvPr/>
        </p:nvSpPr>
        <p:spPr>
          <a:xfrm>
            <a:off x="4914900" y="2843212"/>
            <a:ext cx="1886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  <a:r>
              <a:rPr lang="en-TR" dirty="0"/>
              <a:t>(x,y) = ax + by + c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31B6F65-774C-4847-BE83-DA5A42A78079}"/>
              </a:ext>
            </a:extLst>
          </p:cNvPr>
          <p:cNvSpPr txBox="1"/>
          <p:nvPr/>
        </p:nvSpPr>
        <p:spPr>
          <a:xfrm>
            <a:off x="5557838" y="3700463"/>
            <a:ext cx="963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 </a:t>
            </a:r>
            <a:r>
              <a:rPr lang="en-TR" dirty="0"/>
              <a:t>+ c = 8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1A40C6D-3F56-6447-A0EC-FDFACE5338C8}"/>
              </a:ext>
            </a:extLst>
          </p:cNvPr>
          <p:cNvSpPr txBox="1"/>
          <p:nvPr/>
        </p:nvSpPr>
        <p:spPr>
          <a:xfrm>
            <a:off x="5535557" y="4097299"/>
            <a:ext cx="952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 </a:t>
            </a:r>
            <a:r>
              <a:rPr lang="en-TR" dirty="0"/>
              <a:t>+ c = 7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6088EBA-2BCA-FC4C-B0C3-B1A8840CAB7B}"/>
              </a:ext>
            </a:extLst>
          </p:cNvPr>
          <p:cNvSpPr txBox="1"/>
          <p:nvPr/>
        </p:nvSpPr>
        <p:spPr>
          <a:xfrm>
            <a:off x="5569058" y="4585218"/>
            <a:ext cx="1412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 + b </a:t>
            </a:r>
            <a:r>
              <a:rPr lang="en-TR" dirty="0"/>
              <a:t>+ c = 10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671E2B1-AA9D-7B4C-85B4-F38ECAD1D6AB}"/>
              </a:ext>
            </a:extLst>
          </p:cNvPr>
          <p:cNvSpPr txBox="1"/>
          <p:nvPr/>
        </p:nvSpPr>
        <p:spPr>
          <a:xfrm>
            <a:off x="5586413" y="5243513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 </a:t>
            </a:r>
            <a:r>
              <a:rPr lang="en-TR" dirty="0"/>
              <a:t>= 2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B74588E-95B1-1947-82CF-0682FE0E6F89}"/>
              </a:ext>
            </a:extLst>
          </p:cNvPr>
          <p:cNvSpPr txBox="1"/>
          <p:nvPr/>
        </p:nvSpPr>
        <p:spPr>
          <a:xfrm>
            <a:off x="5605558" y="5625403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 </a:t>
            </a:r>
            <a:r>
              <a:rPr lang="en-TR" dirty="0"/>
              <a:t>= 5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C794163-9937-A348-B9D2-93B8C5C28BCD}"/>
              </a:ext>
            </a:extLst>
          </p:cNvPr>
          <p:cNvSpPr txBox="1"/>
          <p:nvPr/>
        </p:nvSpPr>
        <p:spPr>
          <a:xfrm>
            <a:off x="5526127" y="6062715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  <a:r>
              <a:rPr lang="en-TR" dirty="0"/>
              <a:t> = 3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F6076EB-B534-0641-9F7D-E3DE5B86AF36}"/>
              </a:ext>
            </a:extLst>
          </p:cNvPr>
          <p:cNvSpPr txBox="1"/>
          <p:nvPr/>
        </p:nvSpPr>
        <p:spPr>
          <a:xfrm>
            <a:off x="1028700" y="4486275"/>
            <a:ext cx="20168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F(x,y) = 2 x + 3 y + 5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8BF0F7D-D510-5E44-82B0-ED49B6A38429}"/>
              </a:ext>
            </a:extLst>
          </p:cNvPr>
          <p:cNvSpPr txBox="1"/>
          <p:nvPr/>
        </p:nvSpPr>
        <p:spPr>
          <a:xfrm>
            <a:off x="1071563" y="4029075"/>
            <a:ext cx="793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>
                <a:solidFill>
                  <a:srgbClr val="FF0000"/>
                </a:solidFill>
              </a:rPr>
              <a:t>Model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8DA0DF0D-A41E-0144-B0AF-01BBCDB40C94}"/>
              </a:ext>
            </a:extLst>
          </p:cNvPr>
          <p:cNvGrpSpPr/>
          <p:nvPr/>
        </p:nvGrpSpPr>
        <p:grpSpPr>
          <a:xfrm>
            <a:off x="4470142" y="2557755"/>
            <a:ext cx="4297320" cy="4114080"/>
            <a:chOff x="4470142" y="2557755"/>
            <a:chExt cx="4297320" cy="4114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1A97A5EE-A81A-C04D-8D0E-5ABE28D89F29}"/>
                    </a:ext>
                  </a:extLst>
                </p14:cNvPr>
                <p14:cNvContentPartPr/>
                <p14:nvPr/>
              </p14:nvContentPartPr>
              <p14:xfrm>
                <a:off x="4470142" y="2557755"/>
                <a:ext cx="3547080" cy="4114080"/>
              </p14:xfrm>
            </p:contentPart>
          </mc:Choice>
          <mc:Fallback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1A97A5EE-A81A-C04D-8D0E-5ABE28D89F29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4434142" y="2522115"/>
                  <a:ext cx="3618720" cy="418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38A05C48-455B-354A-AB06-55A962D02EA3}"/>
                    </a:ext>
                  </a:extLst>
                </p14:cNvPr>
                <p14:cNvContentPartPr/>
                <p14:nvPr/>
              </p14:nvContentPartPr>
              <p14:xfrm>
                <a:off x="8022982" y="4219155"/>
                <a:ext cx="606240" cy="4788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38A05C48-455B-354A-AB06-55A962D02EA3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7986982" y="4183155"/>
                  <a:ext cx="677880" cy="11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8F81EA90-63B2-8648-84CF-27893F785EDD}"/>
                    </a:ext>
                  </a:extLst>
                </p14:cNvPr>
                <p14:cNvContentPartPr/>
                <p14:nvPr/>
              </p14:nvContentPartPr>
              <p14:xfrm>
                <a:off x="8386222" y="4026915"/>
                <a:ext cx="381240" cy="508320"/>
              </p14:xfrm>
            </p:contentPart>
          </mc:Choice>
          <mc:Fallback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8F81EA90-63B2-8648-84CF-27893F785EDD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8350582" y="3990915"/>
                  <a:ext cx="452880" cy="57996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AFA334E4-AE60-4C40-B428-8679294C5826}"/>
              </a:ext>
            </a:extLst>
          </p:cNvPr>
          <p:cNvSpPr txBox="1"/>
          <p:nvPr/>
        </p:nvSpPr>
        <p:spPr>
          <a:xfrm>
            <a:off x="9158288" y="3429000"/>
            <a:ext cx="927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>
                <a:solidFill>
                  <a:srgbClr val="FF0000"/>
                </a:solidFill>
              </a:rPr>
              <a:t>Training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F4089D1-8B53-1844-83E4-B40B40E73D3E}"/>
              </a:ext>
            </a:extLst>
          </p:cNvPr>
          <p:cNvSpPr txBox="1"/>
          <p:nvPr/>
        </p:nvSpPr>
        <p:spPr>
          <a:xfrm>
            <a:off x="8686800" y="5329238"/>
            <a:ext cx="1178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F(5,5) = 30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ACA6894-998B-7C4F-A54C-BC62B21EC253}"/>
              </a:ext>
            </a:extLst>
          </p:cNvPr>
          <p:cNvSpPr txBox="1"/>
          <p:nvPr/>
        </p:nvSpPr>
        <p:spPr>
          <a:xfrm>
            <a:off x="8689420" y="4949682"/>
            <a:ext cx="11418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>
                <a:solidFill>
                  <a:srgbClr val="FF0000"/>
                </a:solidFill>
              </a:rPr>
              <a:t>Prediction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92ABB56-1FC1-AE43-BBD7-D6DF43AF5466}"/>
              </a:ext>
            </a:extLst>
          </p:cNvPr>
          <p:cNvSpPr txBox="1"/>
          <p:nvPr/>
        </p:nvSpPr>
        <p:spPr>
          <a:xfrm>
            <a:off x="1865370" y="2547535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  <a:r>
              <a:rPr lang="en-TR" dirty="0"/>
              <a:t>(1,1)</a:t>
            </a:r>
          </a:p>
        </p:txBody>
      </p:sp>
      <p:sp>
        <p:nvSpPr>
          <p:cNvPr id="37" name="Right Arrow 36">
            <a:extLst>
              <a:ext uri="{FF2B5EF4-FFF2-40B4-BE49-F238E27FC236}">
                <a16:creationId xmlns:a16="http://schemas.microsoft.com/office/drawing/2014/main" id="{86D008A7-9B4F-4648-AC8B-054F2DB3C12C}"/>
              </a:ext>
            </a:extLst>
          </p:cNvPr>
          <p:cNvSpPr/>
          <p:nvPr/>
        </p:nvSpPr>
        <p:spPr>
          <a:xfrm>
            <a:off x="2851022" y="2547535"/>
            <a:ext cx="855024" cy="3693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p:sp>
        <p:nvSpPr>
          <p:cNvPr id="38" name="Right Arrow 37">
            <a:extLst>
              <a:ext uri="{FF2B5EF4-FFF2-40B4-BE49-F238E27FC236}">
                <a16:creationId xmlns:a16="http://schemas.microsoft.com/office/drawing/2014/main" id="{2E3270C4-3751-7147-9FC0-FD2F69967983}"/>
              </a:ext>
            </a:extLst>
          </p:cNvPr>
          <p:cNvSpPr/>
          <p:nvPr/>
        </p:nvSpPr>
        <p:spPr>
          <a:xfrm>
            <a:off x="8535343" y="2509210"/>
            <a:ext cx="855024" cy="3693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BB0B91E-808D-6B40-BBB0-F8760B6C20E8}"/>
              </a:ext>
            </a:extLst>
          </p:cNvPr>
          <p:cNvSpPr txBox="1"/>
          <p:nvPr/>
        </p:nvSpPr>
        <p:spPr>
          <a:xfrm>
            <a:off x="9911645" y="2588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29592909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p Arrow 3">
            <a:extLst>
              <a:ext uri="{FF2B5EF4-FFF2-40B4-BE49-F238E27FC236}">
                <a16:creationId xmlns:a16="http://schemas.microsoft.com/office/drawing/2014/main" id="{8E614F79-A92E-A84D-9099-A1C28138E47D}"/>
              </a:ext>
            </a:extLst>
          </p:cNvPr>
          <p:cNvSpPr/>
          <p:nvPr/>
        </p:nvSpPr>
        <p:spPr>
          <a:xfrm>
            <a:off x="748146" y="451262"/>
            <a:ext cx="484632" cy="521326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p:sp>
        <p:nvSpPr>
          <p:cNvPr id="5" name="Up Arrow 4">
            <a:extLst>
              <a:ext uri="{FF2B5EF4-FFF2-40B4-BE49-F238E27FC236}">
                <a16:creationId xmlns:a16="http://schemas.microsoft.com/office/drawing/2014/main" id="{38507970-9741-CB4C-B06E-BA02538532C6}"/>
              </a:ext>
            </a:extLst>
          </p:cNvPr>
          <p:cNvSpPr/>
          <p:nvPr/>
        </p:nvSpPr>
        <p:spPr>
          <a:xfrm rot="5400000">
            <a:off x="5673574" y="516576"/>
            <a:ext cx="484632" cy="1006631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C046F99-F830-A84D-80AF-77533E4488F8}"/>
              </a:ext>
            </a:extLst>
          </p:cNvPr>
          <p:cNvSpPr txBox="1"/>
          <p:nvPr/>
        </p:nvSpPr>
        <p:spPr>
          <a:xfrm>
            <a:off x="10082151" y="617517"/>
            <a:ext cx="112082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  <a:r>
              <a:rPr lang="en-TR" dirty="0"/>
              <a:t>(0) = 2</a:t>
            </a:r>
          </a:p>
          <a:p>
            <a:r>
              <a:rPr lang="en-US" dirty="0"/>
              <a:t>F</a:t>
            </a:r>
            <a:r>
              <a:rPr lang="en-TR" dirty="0"/>
              <a:t>(2) = 6</a:t>
            </a:r>
          </a:p>
          <a:p>
            <a:r>
              <a:rPr lang="en-US" dirty="0"/>
              <a:t>F</a:t>
            </a:r>
            <a:r>
              <a:rPr lang="en-TR" dirty="0"/>
              <a:t>(4) = 10</a:t>
            </a:r>
          </a:p>
          <a:p>
            <a:r>
              <a:rPr lang="en-US" dirty="0"/>
              <a:t>F</a:t>
            </a:r>
            <a:r>
              <a:rPr lang="en-TR" dirty="0"/>
              <a:t>(4) = 100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CCC03744-2963-AE4B-BB53-0249E2646303}"/>
                  </a:ext>
                </a:extLst>
              </p14:cNvPr>
              <p14:cNvContentPartPr/>
              <p14:nvPr/>
            </p14:nvContentPartPr>
            <p14:xfrm>
              <a:off x="950830" y="4430978"/>
              <a:ext cx="110520" cy="8892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CCC03744-2963-AE4B-BB53-0249E264630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14830" y="4395338"/>
                <a:ext cx="182160" cy="160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C88ED3D3-BA3E-6946-B082-0204D661EE2B}"/>
                  </a:ext>
                </a:extLst>
              </p14:cNvPr>
              <p14:cNvContentPartPr/>
              <p14:nvPr/>
            </p14:nvContentPartPr>
            <p14:xfrm>
              <a:off x="2211910" y="2810978"/>
              <a:ext cx="69840" cy="8856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C88ED3D3-BA3E-6946-B082-0204D661EE2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176270" y="2774978"/>
                <a:ext cx="141480" cy="160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B91644A6-EA05-004D-9D3A-26465C9B965B}"/>
                  </a:ext>
                </a:extLst>
              </p14:cNvPr>
              <p14:cNvContentPartPr/>
              <p14:nvPr/>
            </p14:nvContentPartPr>
            <p14:xfrm>
              <a:off x="3583510" y="1129778"/>
              <a:ext cx="54000" cy="83160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B91644A6-EA05-004D-9D3A-26465C9B965B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547510" y="1093778"/>
                <a:ext cx="125640" cy="154800"/>
              </a:xfrm>
              <a:prstGeom prst="rect">
                <a:avLst/>
              </a:prstGeom>
            </p:spPr>
          </p:pic>
        </mc:Fallback>
      </mc:AlternateContent>
      <p:sp>
        <p:nvSpPr>
          <p:cNvPr id="10" name="Right Arrow 9">
            <a:extLst>
              <a:ext uri="{FF2B5EF4-FFF2-40B4-BE49-F238E27FC236}">
                <a16:creationId xmlns:a16="http://schemas.microsoft.com/office/drawing/2014/main" id="{F64888F4-A9CA-6740-9FD9-BA2CCD52CEC8}"/>
              </a:ext>
            </a:extLst>
          </p:cNvPr>
          <p:cNvSpPr/>
          <p:nvPr/>
        </p:nvSpPr>
        <p:spPr>
          <a:xfrm rot="18408853">
            <a:off x="-1008282" y="2664708"/>
            <a:ext cx="6745184" cy="534390"/>
          </a:xfrm>
          <a:prstGeom prst="rightArrow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04D00974-51E3-4242-A8EF-E6D90A7493F2}"/>
                  </a:ext>
                </a:extLst>
              </p14:cNvPr>
              <p14:cNvContentPartPr/>
              <p14:nvPr/>
            </p14:nvContentPartPr>
            <p14:xfrm>
              <a:off x="3735910" y="1282178"/>
              <a:ext cx="54000" cy="83160"/>
            </p14:xfrm>
          </p:contentPart>
        </mc:Choice>
        <mc:Fallback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04D00974-51E3-4242-A8EF-E6D90A7493F2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699910" y="1246178"/>
                <a:ext cx="125640" cy="154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7F524109-5D13-C14A-B909-70EBAE63BB45}"/>
                  </a:ext>
                </a:extLst>
              </p14:cNvPr>
              <p14:cNvContentPartPr/>
              <p14:nvPr/>
            </p14:nvContentPartPr>
            <p14:xfrm>
              <a:off x="2973903" y="1434578"/>
              <a:ext cx="54000" cy="83160"/>
            </p14:xfrm>
          </p:contentPart>
        </mc:Choice>
        <mc:Fallback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7F524109-5D13-C14A-B909-70EBAE63BB4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937903" y="1398578"/>
                <a:ext cx="125640" cy="154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F58730EE-AC77-5F4D-BA84-DB40AB393B23}"/>
                  </a:ext>
                </a:extLst>
              </p14:cNvPr>
              <p14:cNvContentPartPr/>
              <p14:nvPr/>
            </p14:nvContentPartPr>
            <p14:xfrm>
              <a:off x="2364310" y="2506173"/>
              <a:ext cx="69840" cy="88560"/>
            </p14:xfrm>
          </p:contentPart>
        </mc:Choice>
        <mc:Fallback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F58730EE-AC77-5F4D-BA84-DB40AB393B2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328670" y="2470173"/>
                <a:ext cx="141480" cy="160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579EBA43-A85D-3341-ACAC-DABFBEAB61A4}"/>
                  </a:ext>
                </a:extLst>
              </p14:cNvPr>
              <p14:cNvContentPartPr/>
              <p14:nvPr/>
            </p14:nvContentPartPr>
            <p14:xfrm>
              <a:off x="2516710" y="2658573"/>
              <a:ext cx="69840" cy="88560"/>
            </p14:xfrm>
          </p:contentPart>
        </mc:Choice>
        <mc:Fallback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579EBA43-A85D-3341-ACAC-DABFBEAB61A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481070" y="2622573"/>
                <a:ext cx="141480" cy="160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F2B812C7-2F42-BE44-A39D-6D178F003684}"/>
                  </a:ext>
                </a:extLst>
              </p14:cNvPr>
              <p14:cNvContentPartPr/>
              <p14:nvPr/>
            </p14:nvContentPartPr>
            <p14:xfrm>
              <a:off x="2669110" y="3196739"/>
              <a:ext cx="69840" cy="88560"/>
            </p14:xfrm>
          </p:contentPart>
        </mc:Choice>
        <mc:Fallback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F2B812C7-2F42-BE44-A39D-6D178F00368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33470" y="3160739"/>
                <a:ext cx="141480" cy="160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C2FDE5F9-98A0-F441-BE90-E19D7DB01868}"/>
                  </a:ext>
                </a:extLst>
              </p14:cNvPr>
              <p14:cNvContentPartPr/>
              <p14:nvPr/>
            </p14:nvContentPartPr>
            <p14:xfrm>
              <a:off x="1992830" y="3506305"/>
              <a:ext cx="69840" cy="88560"/>
            </p14:xfrm>
          </p:contentPart>
        </mc:Choice>
        <mc:Fallback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C2FDE5F9-98A0-F441-BE90-E19D7DB01868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957190" y="3470305"/>
                <a:ext cx="141480" cy="160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BD9CFCF6-A65C-D249-88FB-80386D7D1ADF}"/>
                  </a:ext>
                </a:extLst>
              </p14:cNvPr>
              <p14:cNvContentPartPr/>
              <p14:nvPr/>
            </p14:nvContentPartPr>
            <p14:xfrm>
              <a:off x="2145230" y="3658705"/>
              <a:ext cx="69840" cy="88560"/>
            </p14:xfrm>
          </p:contentPart>
        </mc:Choice>
        <mc:Fallback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BD9CFCF6-A65C-D249-88FB-80386D7D1ADF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109590" y="3622705"/>
                <a:ext cx="141480" cy="160200"/>
              </a:xfrm>
              <a:prstGeom prst="rect">
                <a:avLst/>
              </a:prstGeom>
            </p:spPr>
          </p:pic>
        </mc:Fallback>
      </mc:AlternateContent>
      <p:sp>
        <p:nvSpPr>
          <p:cNvPr id="18" name="TextBox 17">
            <a:extLst>
              <a:ext uri="{FF2B5EF4-FFF2-40B4-BE49-F238E27FC236}">
                <a16:creationId xmlns:a16="http://schemas.microsoft.com/office/drawing/2014/main" id="{2BC00C6B-C3D6-F147-A065-DC2B49ECDA84}"/>
              </a:ext>
            </a:extLst>
          </p:cNvPr>
          <p:cNvSpPr txBox="1"/>
          <p:nvPr/>
        </p:nvSpPr>
        <p:spPr>
          <a:xfrm>
            <a:off x="5543550" y="3700463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</a:t>
            </a:r>
            <a:r>
              <a:rPr lang="en-TR" dirty="0"/>
              <a:t>=0x +0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D795DAA-8A60-0B48-AEB1-0F2F67870DA3}"/>
              </a:ext>
            </a:extLst>
          </p:cNvPr>
          <p:cNvSpPr txBox="1"/>
          <p:nvPr/>
        </p:nvSpPr>
        <p:spPr>
          <a:xfrm>
            <a:off x="7346634" y="617517"/>
            <a:ext cx="724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RMSE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4A43A9B-1E82-7240-A238-74A8D2ACFFF4}"/>
              </a:ext>
            </a:extLst>
          </p:cNvPr>
          <p:cNvSpPr txBox="1"/>
          <p:nvPr/>
        </p:nvSpPr>
        <p:spPr>
          <a:xfrm>
            <a:off x="8172450" y="4471988"/>
            <a:ext cx="1830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Linear Regression</a:t>
            </a:r>
          </a:p>
        </p:txBody>
      </p:sp>
    </p:spTree>
    <p:extLst>
      <p:ext uri="{BB962C8B-B14F-4D97-AF65-F5344CB8AC3E}">
        <p14:creationId xmlns:p14="http://schemas.microsoft.com/office/powerpoint/2010/main" val="14352889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99E69CC-9D61-DA41-8AE8-88808F4BD79C}"/>
              </a:ext>
            </a:extLst>
          </p:cNvPr>
          <p:cNvSpPr/>
          <p:nvPr/>
        </p:nvSpPr>
        <p:spPr>
          <a:xfrm>
            <a:off x="4302919" y="528637"/>
            <a:ext cx="3586162" cy="11858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ML</a:t>
            </a:r>
          </a:p>
        </p:txBody>
      </p:sp>
      <p:sp>
        <p:nvSpPr>
          <p:cNvPr id="5" name="Down Arrow 4">
            <a:extLst>
              <a:ext uri="{FF2B5EF4-FFF2-40B4-BE49-F238E27FC236}">
                <a16:creationId xmlns:a16="http://schemas.microsoft.com/office/drawing/2014/main" id="{70659050-15C6-584D-B219-D0CC0F239852}"/>
              </a:ext>
            </a:extLst>
          </p:cNvPr>
          <p:cNvSpPr/>
          <p:nvPr/>
        </p:nvSpPr>
        <p:spPr>
          <a:xfrm>
            <a:off x="4471988" y="1928813"/>
            <a:ext cx="442912" cy="9286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p:sp>
        <p:nvSpPr>
          <p:cNvPr id="6" name="Down Arrow 5">
            <a:extLst>
              <a:ext uri="{FF2B5EF4-FFF2-40B4-BE49-F238E27FC236}">
                <a16:creationId xmlns:a16="http://schemas.microsoft.com/office/drawing/2014/main" id="{CE3583F1-3981-154E-A09C-C80E7A1E77C0}"/>
              </a:ext>
            </a:extLst>
          </p:cNvPr>
          <p:cNvSpPr/>
          <p:nvPr/>
        </p:nvSpPr>
        <p:spPr>
          <a:xfrm>
            <a:off x="7277102" y="1928812"/>
            <a:ext cx="442912" cy="9286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A39DD7C-10ED-C94B-A37D-4A10F8FF561C}"/>
              </a:ext>
            </a:extLst>
          </p:cNvPr>
          <p:cNvSpPr txBox="1"/>
          <p:nvPr/>
        </p:nvSpPr>
        <p:spPr>
          <a:xfrm>
            <a:off x="5514975" y="2128838"/>
            <a:ext cx="1478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L</a:t>
            </a:r>
            <a:r>
              <a:rPr lang="en-US" dirty="0"/>
              <a:t>a</a:t>
            </a:r>
            <a:r>
              <a:rPr lang="en-TR" dirty="0"/>
              <a:t>bel var mı 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EEC699-D5ED-4547-B8D4-E2E4FC463A00}"/>
              </a:ext>
            </a:extLst>
          </p:cNvPr>
          <p:cNvSpPr txBox="1"/>
          <p:nvPr/>
        </p:nvSpPr>
        <p:spPr>
          <a:xfrm>
            <a:off x="3786188" y="2257425"/>
            <a:ext cx="584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>
                <a:solidFill>
                  <a:srgbClr val="FF0000"/>
                </a:solidFill>
              </a:rPr>
              <a:t>Evet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2FC66E-11B4-4442-AD64-8DD06C9EDF1F}"/>
              </a:ext>
            </a:extLst>
          </p:cNvPr>
          <p:cNvSpPr txBox="1"/>
          <p:nvPr/>
        </p:nvSpPr>
        <p:spPr>
          <a:xfrm>
            <a:off x="8172450" y="2300288"/>
            <a:ext cx="7475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>
                <a:solidFill>
                  <a:srgbClr val="FF0000"/>
                </a:solidFill>
              </a:rPr>
              <a:t>H</a:t>
            </a:r>
            <a:r>
              <a:rPr lang="en-US" dirty="0">
                <a:solidFill>
                  <a:srgbClr val="FF0000"/>
                </a:solidFill>
              </a:rPr>
              <a:t>a</a:t>
            </a:r>
            <a:r>
              <a:rPr lang="en-TR" dirty="0">
                <a:solidFill>
                  <a:srgbClr val="FF0000"/>
                </a:solidFill>
              </a:rPr>
              <a:t>yır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FCDBB9-391E-634C-877E-E3FEA86F1CC9}"/>
              </a:ext>
            </a:extLst>
          </p:cNvPr>
          <p:cNvSpPr/>
          <p:nvPr/>
        </p:nvSpPr>
        <p:spPr>
          <a:xfrm>
            <a:off x="1597819" y="3045381"/>
            <a:ext cx="3586162" cy="11858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Supervised Learning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ED6153-D272-EF41-BFBC-1A0E463097A6}"/>
              </a:ext>
            </a:extLst>
          </p:cNvPr>
          <p:cNvSpPr/>
          <p:nvPr/>
        </p:nvSpPr>
        <p:spPr>
          <a:xfrm>
            <a:off x="7126881" y="3071811"/>
            <a:ext cx="3586162" cy="11858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UnSupervised Learning</a:t>
            </a:r>
          </a:p>
        </p:txBody>
      </p:sp>
      <p:sp>
        <p:nvSpPr>
          <p:cNvPr id="12" name="Down Arrow 11">
            <a:extLst>
              <a:ext uri="{FF2B5EF4-FFF2-40B4-BE49-F238E27FC236}">
                <a16:creationId xmlns:a16="http://schemas.microsoft.com/office/drawing/2014/main" id="{948BAD17-EF65-7F4D-8101-5138149AD69C}"/>
              </a:ext>
            </a:extLst>
          </p:cNvPr>
          <p:cNvSpPr/>
          <p:nvPr/>
        </p:nvSpPr>
        <p:spPr>
          <a:xfrm>
            <a:off x="1634714" y="4419125"/>
            <a:ext cx="442912" cy="9286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p:sp>
        <p:nvSpPr>
          <p:cNvPr id="13" name="Down Arrow 12">
            <a:extLst>
              <a:ext uri="{FF2B5EF4-FFF2-40B4-BE49-F238E27FC236}">
                <a16:creationId xmlns:a16="http://schemas.microsoft.com/office/drawing/2014/main" id="{4F544167-DC27-FD43-9C03-636146FA941D}"/>
              </a:ext>
            </a:extLst>
          </p:cNvPr>
          <p:cNvSpPr/>
          <p:nvPr/>
        </p:nvSpPr>
        <p:spPr>
          <a:xfrm>
            <a:off x="4643438" y="4403766"/>
            <a:ext cx="442912" cy="9286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C56FC69-FE09-D84D-974B-5E35B794203E}"/>
              </a:ext>
            </a:extLst>
          </p:cNvPr>
          <p:cNvSpPr txBox="1"/>
          <p:nvPr/>
        </p:nvSpPr>
        <p:spPr>
          <a:xfrm>
            <a:off x="2822564" y="4649868"/>
            <a:ext cx="1075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L</a:t>
            </a:r>
            <a:r>
              <a:rPr lang="en-US" dirty="0"/>
              <a:t>a</a:t>
            </a:r>
            <a:r>
              <a:rPr lang="en-TR" dirty="0"/>
              <a:t>bel Tipi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5CB96AF-E175-9B4F-8BEA-1506C2668379}"/>
              </a:ext>
            </a:extLst>
          </p:cNvPr>
          <p:cNvSpPr txBox="1"/>
          <p:nvPr/>
        </p:nvSpPr>
        <p:spPr>
          <a:xfrm>
            <a:off x="322409" y="4511368"/>
            <a:ext cx="11347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>
                <a:solidFill>
                  <a:srgbClr val="FF0000"/>
                </a:solidFill>
              </a:rPr>
              <a:t>Continous</a:t>
            </a:r>
          </a:p>
          <a:p>
            <a:r>
              <a:rPr lang="en-TR" dirty="0">
                <a:solidFill>
                  <a:srgbClr val="FF0000"/>
                </a:solidFill>
              </a:rPr>
              <a:t>(Sonsuz)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FA2337E-33C6-BA4E-AD07-531A918D2CEA}"/>
              </a:ext>
            </a:extLst>
          </p:cNvPr>
          <p:cNvSpPr txBox="1"/>
          <p:nvPr/>
        </p:nvSpPr>
        <p:spPr>
          <a:xfrm>
            <a:off x="5198086" y="4560302"/>
            <a:ext cx="12280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>
                <a:solidFill>
                  <a:srgbClr val="FF0000"/>
                </a:solidFill>
              </a:rPr>
              <a:t>Categorical</a:t>
            </a:r>
          </a:p>
          <a:p>
            <a:r>
              <a:rPr lang="en-TR" dirty="0">
                <a:solidFill>
                  <a:srgbClr val="FF0000"/>
                </a:solidFill>
              </a:rPr>
              <a:t>(Sonlu)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908659C-FEC0-B94F-A77A-9EF26C3542D1}"/>
              </a:ext>
            </a:extLst>
          </p:cNvPr>
          <p:cNvSpPr/>
          <p:nvPr/>
        </p:nvSpPr>
        <p:spPr>
          <a:xfrm>
            <a:off x="200026" y="5507118"/>
            <a:ext cx="2622538" cy="822245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Regression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E99E38E-2FCD-0B4E-9418-4ACB3B6092AB}"/>
              </a:ext>
            </a:extLst>
          </p:cNvPr>
          <p:cNvSpPr/>
          <p:nvPr/>
        </p:nvSpPr>
        <p:spPr>
          <a:xfrm>
            <a:off x="4643438" y="5525692"/>
            <a:ext cx="2622538" cy="822245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Classification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4648579-D8C5-DC46-82BA-BB8450D32F1C}"/>
              </a:ext>
            </a:extLst>
          </p:cNvPr>
          <p:cNvSpPr txBox="1"/>
          <p:nvPr/>
        </p:nvSpPr>
        <p:spPr>
          <a:xfrm>
            <a:off x="642336" y="6421518"/>
            <a:ext cx="16296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Ev fiyat tahmini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6455759-E8AF-1B4D-B6CE-73A6BBB27315}"/>
              </a:ext>
            </a:extLst>
          </p:cNvPr>
          <p:cNvSpPr txBox="1"/>
          <p:nvPr/>
        </p:nvSpPr>
        <p:spPr>
          <a:xfrm>
            <a:off x="5018713" y="6421518"/>
            <a:ext cx="1871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Kredi verelim mi ?</a:t>
            </a:r>
          </a:p>
        </p:txBody>
      </p:sp>
      <p:sp>
        <p:nvSpPr>
          <p:cNvPr id="21" name="Down Arrow 20">
            <a:extLst>
              <a:ext uri="{FF2B5EF4-FFF2-40B4-BE49-F238E27FC236}">
                <a16:creationId xmlns:a16="http://schemas.microsoft.com/office/drawing/2014/main" id="{D905684E-A70A-994B-AE60-517582AA8F7C}"/>
              </a:ext>
            </a:extLst>
          </p:cNvPr>
          <p:cNvSpPr/>
          <p:nvPr/>
        </p:nvSpPr>
        <p:spPr>
          <a:xfrm>
            <a:off x="9967913" y="4403765"/>
            <a:ext cx="442912" cy="9286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1D53DEE-87A9-134D-93F9-21FC9B87FE6F}"/>
              </a:ext>
            </a:extLst>
          </p:cNvPr>
          <p:cNvSpPr/>
          <p:nvPr/>
        </p:nvSpPr>
        <p:spPr>
          <a:xfrm>
            <a:off x="9369436" y="5478543"/>
            <a:ext cx="2622538" cy="822245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Clustering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AE8BAC0-87C0-EA4C-9FE0-B7F0C080D134}"/>
              </a:ext>
            </a:extLst>
          </p:cNvPr>
          <p:cNvSpPr txBox="1"/>
          <p:nvPr/>
        </p:nvSpPr>
        <p:spPr>
          <a:xfrm>
            <a:off x="9461877" y="6421518"/>
            <a:ext cx="2437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Müşteri segmentasyonu</a:t>
            </a:r>
          </a:p>
        </p:txBody>
      </p:sp>
    </p:spTree>
    <p:extLst>
      <p:ext uri="{BB962C8B-B14F-4D97-AF65-F5344CB8AC3E}">
        <p14:creationId xmlns:p14="http://schemas.microsoft.com/office/powerpoint/2010/main" val="137990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0075EB7-BCBE-0548-B7DF-F6B1E7B164EE}"/>
              </a:ext>
            </a:extLst>
          </p:cNvPr>
          <p:cNvSpPr txBox="1"/>
          <p:nvPr/>
        </p:nvSpPr>
        <p:spPr>
          <a:xfrm>
            <a:off x="1683382" y="1728592"/>
            <a:ext cx="624985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1- ) Hadoop Cludera Quickstart Docker Image ( Öğrenme amaçlı )</a:t>
            </a:r>
          </a:p>
          <a:p>
            <a:r>
              <a:rPr lang="en-TR" dirty="0"/>
              <a:t>2-) Cloud ( AWS, GoogleCloud , Microsoft Azure )</a:t>
            </a:r>
          </a:p>
          <a:p>
            <a:r>
              <a:rPr lang="en-TR" dirty="0"/>
              <a:t>3-) Cloudera Manager (Hortonworks ) Installation</a:t>
            </a:r>
          </a:p>
          <a:p>
            <a:r>
              <a:rPr lang="en-TR" dirty="0"/>
              <a:t>4-) hadoop.apache.org. -&gt; Manual Installation</a:t>
            </a:r>
          </a:p>
        </p:txBody>
      </p:sp>
    </p:spTree>
    <p:extLst>
      <p:ext uri="{BB962C8B-B14F-4D97-AF65-F5344CB8AC3E}">
        <p14:creationId xmlns:p14="http://schemas.microsoft.com/office/powerpoint/2010/main" val="1149926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A8EF5A6-3F8D-FE46-89EA-A482080B04B7}"/>
              </a:ext>
            </a:extLst>
          </p:cNvPr>
          <p:cNvSpPr/>
          <p:nvPr/>
        </p:nvSpPr>
        <p:spPr>
          <a:xfrm>
            <a:off x="601250" y="3429000"/>
            <a:ext cx="10459233" cy="15782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HADOOP</a:t>
            </a:r>
          </a:p>
          <a:p>
            <a:pPr algn="ctr"/>
            <a:r>
              <a:rPr lang="en-TR" dirty="0"/>
              <a:t>(data.txt)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DB9B9F2-82B3-204D-911E-441C6F2AB0A5}"/>
              </a:ext>
            </a:extLst>
          </p:cNvPr>
          <p:cNvSpPr/>
          <p:nvPr/>
        </p:nvSpPr>
        <p:spPr>
          <a:xfrm>
            <a:off x="601250" y="1811969"/>
            <a:ext cx="2229633" cy="1215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HiveQL</a:t>
            </a:r>
          </a:p>
          <a:p>
            <a:pPr algn="ctr"/>
            <a:r>
              <a:rPr lang="en-TR" dirty="0"/>
              <a:t>(SQL)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F46CFC-7CA7-6843-9A30-C5FAA91D4A97}"/>
              </a:ext>
            </a:extLst>
          </p:cNvPr>
          <p:cNvSpPr/>
          <p:nvPr/>
        </p:nvSpPr>
        <p:spPr>
          <a:xfrm>
            <a:off x="601250" y="3429000"/>
            <a:ext cx="1929008" cy="70145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Hive engine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E0C5C460-214F-7947-AF2A-A2036579CDFB}"/>
              </a:ext>
            </a:extLst>
          </p:cNvPr>
          <p:cNvGrpSpPr/>
          <p:nvPr/>
        </p:nvGrpSpPr>
        <p:grpSpPr>
          <a:xfrm>
            <a:off x="1234462" y="2967547"/>
            <a:ext cx="253800" cy="638280"/>
            <a:chOff x="1234462" y="2967547"/>
            <a:chExt cx="253800" cy="638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2ACA7ECC-A428-9947-963A-A57C9EAEF876}"/>
                    </a:ext>
                  </a:extLst>
                </p14:cNvPr>
                <p14:cNvContentPartPr/>
                <p14:nvPr/>
              </p14:nvContentPartPr>
              <p14:xfrm>
                <a:off x="1366942" y="2967547"/>
                <a:ext cx="11520" cy="558000"/>
              </p14:xfrm>
            </p:contentPart>
          </mc:Choice>
          <mc:Fallback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2ACA7ECC-A428-9947-963A-A57C9EAEF876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330942" y="2931907"/>
                  <a:ext cx="83160" cy="629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A00228FE-4B23-D34D-8564-960C71C71582}"/>
                    </a:ext>
                  </a:extLst>
                </p14:cNvPr>
                <p14:cNvContentPartPr/>
                <p14:nvPr/>
              </p14:nvContentPartPr>
              <p14:xfrm>
                <a:off x="1234462" y="3305947"/>
                <a:ext cx="253800" cy="299880"/>
              </p14:xfrm>
            </p:contentPart>
          </mc:Choice>
          <mc:Fallback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A00228FE-4B23-D34D-8564-960C71C71582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198822" y="3270307"/>
                  <a:ext cx="325440" cy="3715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471F7ED0-C465-684A-B23B-DC49B46CD104}"/>
              </a:ext>
            </a:extLst>
          </p:cNvPr>
          <p:cNvGrpSpPr/>
          <p:nvPr/>
        </p:nvGrpSpPr>
        <p:grpSpPr>
          <a:xfrm>
            <a:off x="1175422" y="4298467"/>
            <a:ext cx="4177440" cy="1218600"/>
            <a:chOff x="1175422" y="4298467"/>
            <a:chExt cx="4177440" cy="1218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7D297A39-DC39-6445-8FBF-9385F57DE86A}"/>
                    </a:ext>
                  </a:extLst>
                </p14:cNvPr>
                <p14:cNvContentPartPr/>
                <p14:nvPr/>
              </p14:nvContentPartPr>
              <p14:xfrm>
                <a:off x="3614422" y="4443547"/>
                <a:ext cx="1738440" cy="260640"/>
              </p14:xfrm>
            </p:contentPart>
          </mc:Choice>
          <mc:Fallback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7D297A39-DC39-6445-8FBF-9385F57DE86A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3578422" y="4407907"/>
                  <a:ext cx="1810080" cy="332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F430B5FE-2317-CE4D-973C-AAE95941BB34}"/>
                    </a:ext>
                  </a:extLst>
                </p14:cNvPr>
                <p14:cNvContentPartPr/>
                <p14:nvPr/>
              </p14:nvContentPartPr>
              <p14:xfrm>
                <a:off x="3558982" y="4491787"/>
                <a:ext cx="298800" cy="450360"/>
              </p14:xfrm>
            </p:contentPart>
          </mc:Choice>
          <mc:Fallback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F430B5FE-2317-CE4D-973C-AAE95941BB34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3522982" y="4455787"/>
                  <a:ext cx="370440" cy="52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70964B49-0A40-8D43-82C7-F1CCFB2761F4}"/>
                    </a:ext>
                  </a:extLst>
                </p14:cNvPr>
                <p14:cNvContentPartPr/>
                <p14:nvPr/>
              </p14:nvContentPartPr>
              <p14:xfrm>
                <a:off x="2027542" y="4392067"/>
                <a:ext cx="7560" cy="517680"/>
              </p14:xfrm>
            </p:contentPart>
          </mc:Choice>
          <mc:Fallback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70964B49-0A40-8D43-82C7-F1CCFB2761F4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991542" y="4356067"/>
                  <a:ext cx="79200" cy="58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DD380D2D-3B6E-5845-B839-D137CD7561E4}"/>
                    </a:ext>
                  </a:extLst>
                </p14:cNvPr>
                <p14:cNvContentPartPr/>
                <p14:nvPr/>
              </p14:nvContentPartPr>
              <p14:xfrm>
                <a:off x="2011702" y="4436347"/>
                <a:ext cx="1091880" cy="1080720"/>
              </p14:xfrm>
            </p:contentPart>
          </mc:Choice>
          <mc:Fallback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DD380D2D-3B6E-5845-B839-D137CD7561E4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1975702" y="4400707"/>
                  <a:ext cx="1163520" cy="115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9199761F-F274-6B4C-944D-4291AC8D5D4D}"/>
                    </a:ext>
                  </a:extLst>
                </p14:cNvPr>
                <p14:cNvContentPartPr/>
                <p14:nvPr/>
              </p14:nvContentPartPr>
              <p14:xfrm>
                <a:off x="1971382" y="4960147"/>
                <a:ext cx="411120" cy="478800"/>
              </p14:xfrm>
            </p:contentPart>
          </mc:Choice>
          <mc:Fallback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9199761F-F274-6B4C-944D-4291AC8D5D4D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1935742" y="4924147"/>
                  <a:ext cx="482760" cy="550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3897D54B-12C8-3E40-8B38-ADD4BD1AD80F}"/>
                    </a:ext>
                  </a:extLst>
                </p14:cNvPr>
                <p14:cNvContentPartPr/>
                <p14:nvPr/>
              </p14:nvContentPartPr>
              <p14:xfrm>
                <a:off x="2258302" y="4518427"/>
                <a:ext cx="3960" cy="865080"/>
              </p14:xfrm>
            </p:contentPart>
          </mc:Choice>
          <mc:Fallback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3897D54B-12C8-3E40-8B38-ADD4BD1AD80F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222302" y="4482787"/>
                  <a:ext cx="75600" cy="93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2A565C57-FF63-EF46-991E-6BEF1CDBDE69}"/>
                    </a:ext>
                  </a:extLst>
                </p14:cNvPr>
                <p14:cNvContentPartPr/>
                <p14:nvPr/>
              </p14:nvContentPartPr>
              <p14:xfrm>
                <a:off x="2522542" y="4518427"/>
                <a:ext cx="35280" cy="889920"/>
              </p14:xfrm>
            </p:contentPart>
          </mc:Choice>
          <mc:Fallback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2A565C57-FF63-EF46-991E-6BEF1CDBDE69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2486542" y="4482787"/>
                  <a:ext cx="106920" cy="961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7707A9C7-4C5A-5641-BBFE-63F03657FB71}"/>
                    </a:ext>
                  </a:extLst>
                </p14:cNvPr>
                <p14:cNvContentPartPr/>
                <p14:nvPr/>
              </p14:nvContentPartPr>
              <p14:xfrm>
                <a:off x="2761582" y="4510507"/>
                <a:ext cx="4680" cy="937440"/>
              </p14:xfrm>
            </p:contentPart>
          </mc:Choice>
          <mc:Fallback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7707A9C7-4C5A-5641-BBFE-63F03657FB71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2725582" y="4474867"/>
                  <a:ext cx="76320" cy="100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D11C62A0-E1D2-884E-A8B5-FD563F670CC0}"/>
                    </a:ext>
                  </a:extLst>
                </p14:cNvPr>
                <p14:cNvContentPartPr/>
                <p14:nvPr/>
              </p14:nvContentPartPr>
              <p14:xfrm>
                <a:off x="2075782" y="4745947"/>
                <a:ext cx="920160" cy="47160"/>
              </p14:xfrm>
            </p:contentPart>
          </mc:Choice>
          <mc:Fallback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D11C62A0-E1D2-884E-A8B5-FD563F670CC0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2039782" y="4709947"/>
                  <a:ext cx="991800" cy="11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82E2C23F-673A-EE4A-B814-E15A4361100C}"/>
                    </a:ext>
                  </a:extLst>
                </p14:cNvPr>
                <p14:cNvContentPartPr/>
                <p14:nvPr/>
              </p14:nvContentPartPr>
              <p14:xfrm>
                <a:off x="2079022" y="5049067"/>
                <a:ext cx="852480" cy="5400"/>
              </p14:xfrm>
            </p:contentPart>
          </mc:Choice>
          <mc:Fallback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82E2C23F-673A-EE4A-B814-E15A4361100C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2043022" y="5013427"/>
                  <a:ext cx="924120" cy="7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00970891-1675-7D47-99A3-4C4868A2F678}"/>
                    </a:ext>
                  </a:extLst>
                </p14:cNvPr>
                <p14:cNvContentPartPr/>
                <p14:nvPr/>
              </p14:nvContentPartPr>
              <p14:xfrm>
                <a:off x="2019982" y="5247787"/>
                <a:ext cx="973080" cy="12240"/>
              </p14:xfrm>
            </p:contentPart>
          </mc:Choice>
          <mc:Fallback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00970891-1675-7D47-99A3-4C4868A2F678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1983982" y="5212147"/>
                  <a:ext cx="1044720" cy="8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9B47F7BF-FB86-E543-B187-5FCA02AC3045}"/>
                    </a:ext>
                  </a:extLst>
                </p14:cNvPr>
                <p14:cNvContentPartPr/>
                <p14:nvPr/>
              </p14:nvContentPartPr>
              <p14:xfrm>
                <a:off x="1175422" y="4298467"/>
                <a:ext cx="461520" cy="53712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9B47F7BF-FB86-E543-B187-5FCA02AC3045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1139782" y="4262827"/>
                  <a:ext cx="533160" cy="608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DE3C19A8-18DB-4E4A-A3A4-F5BC8CC2B73C}"/>
                    </a:ext>
                  </a:extLst>
                </p14:cNvPr>
                <p14:cNvContentPartPr/>
                <p14:nvPr/>
              </p14:nvContentPartPr>
              <p14:xfrm>
                <a:off x="1436422" y="4677187"/>
                <a:ext cx="326520" cy="383040"/>
              </p14:xfrm>
            </p:contentPart>
          </mc:Choice>
          <mc:Fallback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DE3C19A8-18DB-4E4A-A3A4-F5BC8CC2B73C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1400782" y="4641547"/>
                  <a:ext cx="398160" cy="45468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41AE7688-200E-9940-9949-26562D7EC65E}"/>
              </a:ext>
            </a:extLst>
          </p:cNvPr>
          <p:cNvSpPr txBox="1"/>
          <p:nvPr/>
        </p:nvSpPr>
        <p:spPr>
          <a:xfrm>
            <a:off x="1406182" y="1253277"/>
            <a:ext cx="506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ETL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AD838EB1-6D8E-8946-A44C-C03D122BF635}"/>
              </a:ext>
            </a:extLst>
          </p:cNvPr>
          <p:cNvSpPr/>
          <p:nvPr/>
        </p:nvSpPr>
        <p:spPr>
          <a:xfrm>
            <a:off x="3123229" y="1817919"/>
            <a:ext cx="2229633" cy="1215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J</a:t>
            </a:r>
            <a:r>
              <a:rPr lang="en-US" dirty="0"/>
              <a:t>a</a:t>
            </a:r>
            <a:r>
              <a:rPr lang="en-TR" dirty="0"/>
              <a:t>va</a:t>
            </a:r>
          </a:p>
          <a:p>
            <a:pPr algn="ctr"/>
            <a:r>
              <a:rPr lang="en-TR" dirty="0"/>
              <a:t>(MapReduce)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CD4CDFE-8CC8-154D-99D8-A40756DD5A5E}"/>
              </a:ext>
            </a:extLst>
          </p:cNvPr>
          <p:cNvSpPr txBox="1"/>
          <p:nvPr/>
        </p:nvSpPr>
        <p:spPr>
          <a:xfrm>
            <a:off x="3305738" y="1111490"/>
            <a:ext cx="18646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Complex Analysis</a:t>
            </a:r>
          </a:p>
          <a:p>
            <a:r>
              <a:rPr lang="en-TR" dirty="0"/>
              <a:t>Machine Learning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45952377-8F55-6B42-8CE2-64C877E8C4BB}"/>
              </a:ext>
            </a:extLst>
          </p:cNvPr>
          <p:cNvSpPr/>
          <p:nvPr/>
        </p:nvSpPr>
        <p:spPr>
          <a:xfrm>
            <a:off x="5646578" y="1815209"/>
            <a:ext cx="5413905" cy="1215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 dirty="0"/>
          </a:p>
          <a:p>
            <a:pPr algn="ctr"/>
            <a:r>
              <a:rPr lang="en-TR" dirty="0"/>
              <a:t>Apache Spark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E0232BF-E6A5-1A42-9A32-36715D67389F}"/>
              </a:ext>
            </a:extLst>
          </p:cNvPr>
          <p:cNvSpPr/>
          <p:nvPr/>
        </p:nvSpPr>
        <p:spPr>
          <a:xfrm>
            <a:off x="5645208" y="1811969"/>
            <a:ext cx="1193932" cy="45974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SparkCore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D56A504E-6A30-4D4D-8027-F65197E477F0}"/>
              </a:ext>
            </a:extLst>
          </p:cNvPr>
          <p:cNvSpPr/>
          <p:nvPr/>
        </p:nvSpPr>
        <p:spPr>
          <a:xfrm>
            <a:off x="5654923" y="2507803"/>
            <a:ext cx="1193932" cy="45974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SparkSQL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6EFBFF45-3B97-554D-9C92-F8007666BDFD}"/>
              </a:ext>
            </a:extLst>
          </p:cNvPr>
          <p:cNvSpPr/>
          <p:nvPr/>
        </p:nvSpPr>
        <p:spPr>
          <a:xfrm>
            <a:off x="7570221" y="1826257"/>
            <a:ext cx="1193932" cy="45974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Spark Streaming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F230B612-520D-8849-823F-911CD6DA8D72}"/>
              </a:ext>
            </a:extLst>
          </p:cNvPr>
          <p:cNvSpPr/>
          <p:nvPr/>
        </p:nvSpPr>
        <p:spPr>
          <a:xfrm>
            <a:off x="9843891" y="1867847"/>
            <a:ext cx="1193932" cy="45974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GraphX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FC5A7F23-5E15-364C-B04B-60AC6AA792FA}"/>
              </a:ext>
            </a:extLst>
          </p:cNvPr>
          <p:cNvSpPr/>
          <p:nvPr/>
        </p:nvSpPr>
        <p:spPr>
          <a:xfrm>
            <a:off x="9831614" y="2483291"/>
            <a:ext cx="1193932" cy="45974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SparkML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7BE086C7-095F-7945-B02E-B4EEF22F10F3}"/>
              </a:ext>
            </a:extLst>
          </p:cNvPr>
          <p:cNvSpPr txBox="1"/>
          <p:nvPr/>
        </p:nvSpPr>
        <p:spPr>
          <a:xfrm>
            <a:off x="7234880" y="671508"/>
            <a:ext cx="186461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ETL,</a:t>
            </a:r>
          </a:p>
          <a:p>
            <a:r>
              <a:rPr lang="en-TR" dirty="0"/>
              <a:t>Complex Analysis</a:t>
            </a:r>
          </a:p>
          <a:p>
            <a:r>
              <a:rPr lang="en-TR" dirty="0"/>
              <a:t>Machine Learning</a:t>
            </a: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723C7229-D7C6-594D-AF32-BAAE7E97B908}"/>
              </a:ext>
            </a:extLst>
          </p:cNvPr>
          <p:cNvGrpSpPr/>
          <p:nvPr/>
        </p:nvGrpSpPr>
        <p:grpSpPr>
          <a:xfrm>
            <a:off x="2910982" y="1078987"/>
            <a:ext cx="2521080" cy="2487240"/>
            <a:chOff x="2910982" y="1078987"/>
            <a:chExt cx="2521080" cy="2487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83B7A63C-D20F-DD42-9465-4EF4B3EB9686}"/>
                    </a:ext>
                  </a:extLst>
                </p14:cNvPr>
                <p14:cNvContentPartPr/>
                <p14:nvPr/>
              </p14:nvContentPartPr>
              <p14:xfrm>
                <a:off x="2910982" y="1078987"/>
                <a:ext cx="2499840" cy="2487240"/>
              </p14:xfrm>
            </p:contentPart>
          </mc:Choice>
          <mc:Fallback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83B7A63C-D20F-DD42-9465-4EF4B3EB9686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2874982" y="1042987"/>
                  <a:ext cx="2571480" cy="255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F46AA12C-B4B4-C142-84A8-370E6E30D1ED}"/>
                    </a:ext>
                  </a:extLst>
                </p14:cNvPr>
                <p14:cNvContentPartPr/>
                <p14:nvPr/>
              </p14:nvContentPartPr>
              <p14:xfrm>
                <a:off x="3396982" y="1107067"/>
                <a:ext cx="2035080" cy="2427840"/>
              </p14:xfrm>
            </p:contentPart>
          </mc:Choice>
          <mc:Fallback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F46AA12C-B4B4-C142-84A8-370E6E30D1ED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3360982" y="1071427"/>
                  <a:ext cx="2106720" cy="24994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36">
            <p14:nvContentPartPr>
              <p14:cNvPr id="48" name="Ink 47">
                <a:extLst>
                  <a:ext uri="{FF2B5EF4-FFF2-40B4-BE49-F238E27FC236}">
                    <a16:creationId xmlns:a16="http://schemas.microsoft.com/office/drawing/2014/main" id="{979FF471-12F2-8D4D-99DC-7131B13F761F}"/>
                  </a:ext>
                </a:extLst>
              </p14:cNvPr>
              <p14:cNvContentPartPr/>
              <p14:nvPr/>
            </p14:nvContentPartPr>
            <p14:xfrm>
              <a:off x="11170462" y="2542027"/>
              <a:ext cx="479520" cy="344160"/>
            </p14:xfrm>
          </p:contentPart>
        </mc:Choice>
        <mc:Fallback>
          <p:pic>
            <p:nvPicPr>
              <p:cNvPr id="48" name="Ink 47">
                <a:extLst>
                  <a:ext uri="{FF2B5EF4-FFF2-40B4-BE49-F238E27FC236}">
                    <a16:creationId xmlns:a16="http://schemas.microsoft.com/office/drawing/2014/main" id="{979FF471-12F2-8D4D-99DC-7131B13F761F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11134462" y="2506027"/>
                <a:ext cx="551160" cy="415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8">
            <p14:nvContentPartPr>
              <p14:cNvPr id="49" name="Ink 48">
                <a:extLst>
                  <a:ext uri="{FF2B5EF4-FFF2-40B4-BE49-F238E27FC236}">
                    <a16:creationId xmlns:a16="http://schemas.microsoft.com/office/drawing/2014/main" id="{177FE726-47A2-BF46-8770-95719A6324D7}"/>
                  </a:ext>
                </a:extLst>
              </p14:cNvPr>
              <p14:cNvContentPartPr/>
              <p14:nvPr/>
            </p14:nvContentPartPr>
            <p14:xfrm>
              <a:off x="7011382" y="2534827"/>
              <a:ext cx="281160" cy="304920"/>
            </p14:xfrm>
          </p:contentPart>
        </mc:Choice>
        <mc:Fallback>
          <p:pic>
            <p:nvPicPr>
              <p:cNvPr id="49" name="Ink 48">
                <a:extLst>
                  <a:ext uri="{FF2B5EF4-FFF2-40B4-BE49-F238E27FC236}">
                    <a16:creationId xmlns:a16="http://schemas.microsoft.com/office/drawing/2014/main" id="{177FE726-47A2-BF46-8770-95719A6324D7}"/>
                  </a:ext>
                </a:extLst>
              </p:cNvPr>
              <p:cNvPicPr/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6975382" y="2499187"/>
                <a:ext cx="352800" cy="376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0">
            <p14:nvContentPartPr>
              <p14:cNvPr id="50" name="Ink 49">
                <a:extLst>
                  <a:ext uri="{FF2B5EF4-FFF2-40B4-BE49-F238E27FC236}">
                    <a16:creationId xmlns:a16="http://schemas.microsoft.com/office/drawing/2014/main" id="{3A9768A5-9E31-474C-B6C6-A118D43D362B}"/>
                  </a:ext>
                </a:extLst>
              </p14:cNvPr>
              <p14:cNvContentPartPr/>
              <p14:nvPr/>
            </p14:nvContentPartPr>
            <p14:xfrm>
              <a:off x="8991022" y="1854067"/>
              <a:ext cx="318960" cy="298800"/>
            </p14:xfrm>
          </p:contentPart>
        </mc:Choice>
        <mc:Fallback>
          <p:pic>
            <p:nvPicPr>
              <p:cNvPr id="50" name="Ink 49">
                <a:extLst>
                  <a:ext uri="{FF2B5EF4-FFF2-40B4-BE49-F238E27FC236}">
                    <a16:creationId xmlns:a16="http://schemas.microsoft.com/office/drawing/2014/main" id="{3A9768A5-9E31-474C-B6C6-A118D43D362B}"/>
                  </a:ext>
                </a:extLst>
              </p:cNvPr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8955382" y="1818427"/>
                <a:ext cx="390600" cy="370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2">
            <p14:nvContentPartPr>
              <p14:cNvPr id="51" name="Ink 50">
                <a:extLst>
                  <a:ext uri="{FF2B5EF4-FFF2-40B4-BE49-F238E27FC236}">
                    <a16:creationId xmlns:a16="http://schemas.microsoft.com/office/drawing/2014/main" id="{F0F52C29-3514-E84B-835E-814F67265DF2}"/>
                  </a:ext>
                </a:extLst>
              </p14:cNvPr>
              <p14:cNvContentPartPr/>
              <p14:nvPr/>
            </p14:nvContentPartPr>
            <p14:xfrm>
              <a:off x="6942622" y="1815907"/>
              <a:ext cx="334080" cy="280440"/>
            </p14:xfrm>
          </p:contentPart>
        </mc:Choice>
        <mc:Fallback>
          <p:pic>
            <p:nvPicPr>
              <p:cNvPr id="51" name="Ink 50">
                <a:extLst>
                  <a:ext uri="{FF2B5EF4-FFF2-40B4-BE49-F238E27FC236}">
                    <a16:creationId xmlns:a16="http://schemas.microsoft.com/office/drawing/2014/main" id="{F0F52C29-3514-E84B-835E-814F67265DF2}"/>
                  </a:ext>
                </a:extLst>
              </p:cNvPr>
              <p:cNvPicPr/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6906982" y="1780267"/>
                <a:ext cx="405720" cy="352080"/>
              </a:xfrm>
              <a:prstGeom prst="rect">
                <a:avLst/>
              </a:prstGeom>
            </p:spPr>
          </p:pic>
        </mc:Fallback>
      </mc:AlternateContent>
      <p:grpSp>
        <p:nvGrpSpPr>
          <p:cNvPr id="54" name="Group 53">
            <a:extLst>
              <a:ext uri="{FF2B5EF4-FFF2-40B4-BE49-F238E27FC236}">
                <a16:creationId xmlns:a16="http://schemas.microsoft.com/office/drawing/2014/main" id="{9375A0A6-54E3-D94D-9003-6295A3668B2C}"/>
              </a:ext>
            </a:extLst>
          </p:cNvPr>
          <p:cNvGrpSpPr/>
          <p:nvPr/>
        </p:nvGrpSpPr>
        <p:grpSpPr>
          <a:xfrm>
            <a:off x="954742" y="1581907"/>
            <a:ext cx="1238760" cy="1330560"/>
            <a:chOff x="954742" y="1581907"/>
            <a:chExt cx="1238760" cy="1330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5CF82584-DC07-AD4E-A4B2-9C312F89B958}"/>
                    </a:ext>
                  </a:extLst>
                </p14:cNvPr>
                <p14:cNvContentPartPr/>
                <p14:nvPr/>
              </p14:nvContentPartPr>
              <p14:xfrm>
                <a:off x="1061662" y="1581907"/>
                <a:ext cx="1107000" cy="1258920"/>
              </p14:xfrm>
            </p:contentPart>
          </mc:Choice>
          <mc:Fallback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5CF82584-DC07-AD4E-A4B2-9C312F89B958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1026022" y="1546267"/>
                  <a:ext cx="1178640" cy="1330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DBD66700-3211-CE41-A4BE-20F64916DD9A}"/>
                    </a:ext>
                  </a:extLst>
                </p14:cNvPr>
                <p14:cNvContentPartPr/>
                <p14:nvPr/>
              </p14:nvContentPartPr>
              <p14:xfrm>
                <a:off x="954742" y="1700347"/>
                <a:ext cx="1238760" cy="1212120"/>
              </p14:xfrm>
            </p:contentPart>
          </mc:Choice>
          <mc:Fallback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DBD66700-3211-CE41-A4BE-20F64916DD9A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918742" y="1664347"/>
                  <a:ext cx="1310400" cy="128376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4261626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CE6EBA1-6867-C049-9DEC-B8387CAB7FD4}"/>
              </a:ext>
            </a:extLst>
          </p:cNvPr>
          <p:cNvSpPr/>
          <p:nvPr/>
        </p:nvSpPr>
        <p:spPr>
          <a:xfrm>
            <a:off x="342900" y="2743201"/>
            <a:ext cx="4743450" cy="19573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HADOOP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EAB6DAC-E8C9-3B43-97EC-D56C36318188}"/>
              </a:ext>
            </a:extLst>
          </p:cNvPr>
          <p:cNvSpPr/>
          <p:nvPr/>
        </p:nvSpPr>
        <p:spPr>
          <a:xfrm>
            <a:off x="6881812" y="2743201"/>
            <a:ext cx="4743450" cy="19573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Spark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973816-893E-A24D-9540-A3DABB8E044C}"/>
              </a:ext>
            </a:extLst>
          </p:cNvPr>
          <p:cNvSpPr txBox="1"/>
          <p:nvPr/>
        </p:nvSpPr>
        <p:spPr>
          <a:xfrm>
            <a:off x="5258655" y="471487"/>
            <a:ext cx="16746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sz="3600" b="1" dirty="0"/>
              <a:t>BigData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BB46E15-D9B1-954F-9D4F-D0C77A3C8809}"/>
              </a:ext>
            </a:extLst>
          </p:cNvPr>
          <p:cNvSpPr txBox="1"/>
          <p:nvPr/>
        </p:nvSpPr>
        <p:spPr>
          <a:xfrm>
            <a:off x="2218976" y="2024062"/>
            <a:ext cx="9912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sz="2000" b="1" dirty="0"/>
              <a:t>Storage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6AEAD0B-1DD2-2344-AFBC-64CE02510405}"/>
              </a:ext>
            </a:extLst>
          </p:cNvPr>
          <p:cNvSpPr txBox="1"/>
          <p:nvPr/>
        </p:nvSpPr>
        <p:spPr>
          <a:xfrm>
            <a:off x="8757888" y="2024062"/>
            <a:ext cx="13116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sz="2000" b="1" dirty="0"/>
              <a:t>Processing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C459AFF-CBD1-9C43-B0EB-D4261F4249EC}"/>
              </a:ext>
            </a:extLst>
          </p:cNvPr>
          <p:cNvSpPr txBox="1"/>
          <p:nvPr/>
        </p:nvSpPr>
        <p:spPr>
          <a:xfrm>
            <a:off x="5795917" y="353722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3216521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9A881E-6A8B-1E4C-AC37-9A719E81A8AD}"/>
              </a:ext>
            </a:extLst>
          </p:cNvPr>
          <p:cNvSpPr/>
          <p:nvPr/>
        </p:nvSpPr>
        <p:spPr>
          <a:xfrm>
            <a:off x="964504" y="929014"/>
            <a:ext cx="1114817" cy="4384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1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CD0CF08-75F5-7545-BCE4-B954D123191F}"/>
              </a:ext>
            </a:extLst>
          </p:cNvPr>
          <p:cNvSpPr/>
          <p:nvPr/>
        </p:nvSpPr>
        <p:spPr>
          <a:xfrm>
            <a:off x="964504" y="1367425"/>
            <a:ext cx="1114817" cy="4384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2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7396C46-5A66-484C-A4A0-05AE6C0585A2}"/>
              </a:ext>
            </a:extLst>
          </p:cNvPr>
          <p:cNvSpPr/>
          <p:nvPr/>
        </p:nvSpPr>
        <p:spPr>
          <a:xfrm>
            <a:off x="964504" y="1805836"/>
            <a:ext cx="1114817" cy="4384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3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778D10D-7EAF-E643-B564-BCCCF5662C51}"/>
              </a:ext>
            </a:extLst>
          </p:cNvPr>
          <p:cNvSpPr/>
          <p:nvPr/>
        </p:nvSpPr>
        <p:spPr>
          <a:xfrm>
            <a:off x="964504" y="2244247"/>
            <a:ext cx="1114817" cy="4384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4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F14635D-CF6C-664A-AC5D-8BF80E47F102}"/>
              </a:ext>
            </a:extLst>
          </p:cNvPr>
          <p:cNvSpPr/>
          <p:nvPr/>
        </p:nvSpPr>
        <p:spPr>
          <a:xfrm>
            <a:off x="964504" y="2682658"/>
            <a:ext cx="1114817" cy="4384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5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8F28A35-1136-8643-B721-8B4CB8C19A47}"/>
              </a:ext>
            </a:extLst>
          </p:cNvPr>
          <p:cNvSpPr/>
          <p:nvPr/>
        </p:nvSpPr>
        <p:spPr>
          <a:xfrm>
            <a:off x="964504" y="3121069"/>
            <a:ext cx="1114817" cy="4384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6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69F132-15C8-8848-ADF8-DCBF6F1A891C}"/>
              </a:ext>
            </a:extLst>
          </p:cNvPr>
          <p:cNvSpPr/>
          <p:nvPr/>
        </p:nvSpPr>
        <p:spPr>
          <a:xfrm>
            <a:off x="964504" y="3559480"/>
            <a:ext cx="1114817" cy="4384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7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57C6967-2D75-C64B-A068-5FBF80AFD502}"/>
              </a:ext>
            </a:extLst>
          </p:cNvPr>
          <p:cNvSpPr/>
          <p:nvPr/>
        </p:nvSpPr>
        <p:spPr>
          <a:xfrm>
            <a:off x="964504" y="3997891"/>
            <a:ext cx="1114817" cy="4384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8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2A7627F1-F659-CE44-8879-CDECF726C735}"/>
              </a:ext>
            </a:extLst>
          </p:cNvPr>
          <p:cNvSpPr/>
          <p:nvPr/>
        </p:nvSpPr>
        <p:spPr>
          <a:xfrm>
            <a:off x="7590772" y="1288094"/>
            <a:ext cx="2968669" cy="29290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3A92874-6FE5-FB4D-9631-BBCA5995B29D}"/>
              </a:ext>
            </a:extLst>
          </p:cNvPr>
          <p:cNvSpPr txBox="1"/>
          <p:nvPr/>
        </p:nvSpPr>
        <p:spPr>
          <a:xfrm>
            <a:off x="8788008" y="744348"/>
            <a:ext cx="574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CPU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6E0FDBB2-7CDF-4C4A-8A7B-F683F26282DD}"/>
              </a:ext>
            </a:extLst>
          </p:cNvPr>
          <p:cNvSpPr/>
          <p:nvPr/>
        </p:nvSpPr>
        <p:spPr>
          <a:xfrm>
            <a:off x="7948765" y="1586630"/>
            <a:ext cx="839243" cy="780789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Core1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7ED35D17-9A85-B444-B27B-44843FDC6A8B}"/>
              </a:ext>
            </a:extLst>
          </p:cNvPr>
          <p:cNvSpPr/>
          <p:nvPr/>
        </p:nvSpPr>
        <p:spPr>
          <a:xfrm>
            <a:off x="9362204" y="1586629"/>
            <a:ext cx="839243" cy="78078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Core2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E78CD52E-0660-F347-A2ED-9BE7BDAEBE48}"/>
              </a:ext>
            </a:extLst>
          </p:cNvPr>
          <p:cNvSpPr/>
          <p:nvPr/>
        </p:nvSpPr>
        <p:spPr>
          <a:xfrm>
            <a:off x="7948765" y="2855476"/>
            <a:ext cx="839243" cy="78078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Core3</a:t>
            </a: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AD8C8270-4213-AC4D-B3C5-64737D8A7A68}"/>
              </a:ext>
            </a:extLst>
          </p:cNvPr>
          <p:cNvSpPr/>
          <p:nvPr/>
        </p:nvSpPr>
        <p:spPr>
          <a:xfrm>
            <a:off x="9362204" y="2855475"/>
            <a:ext cx="839243" cy="78078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Core4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D9E97325-A9FA-7F42-87E4-29BE28390802}"/>
              </a:ext>
            </a:extLst>
          </p:cNvPr>
          <p:cNvGrpSpPr/>
          <p:nvPr/>
        </p:nvGrpSpPr>
        <p:grpSpPr>
          <a:xfrm>
            <a:off x="2118262" y="1045867"/>
            <a:ext cx="5339160" cy="1840320"/>
            <a:chOff x="2118262" y="1045867"/>
            <a:chExt cx="5339160" cy="1840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20F3D943-51E2-1C49-9F00-8E5FA77139CE}"/>
                    </a:ext>
                  </a:extLst>
                </p14:cNvPr>
                <p14:cNvContentPartPr/>
                <p14:nvPr/>
              </p14:nvContentPartPr>
              <p14:xfrm>
                <a:off x="2336062" y="1174747"/>
                <a:ext cx="5121360" cy="611280"/>
              </p14:xfrm>
            </p:contentPart>
          </mc:Choice>
          <mc:Fallback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20F3D943-51E2-1C49-9F00-8E5FA77139CE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300422" y="1139107"/>
                  <a:ext cx="5193000" cy="682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C0B3D1CE-03FB-5244-AD26-ACFB951E19E9}"/>
                    </a:ext>
                  </a:extLst>
                </p14:cNvPr>
                <p14:cNvContentPartPr/>
                <p14:nvPr/>
              </p14:nvContentPartPr>
              <p14:xfrm>
                <a:off x="2261542" y="1045867"/>
                <a:ext cx="299160" cy="299160"/>
              </p14:xfrm>
            </p:contentPart>
          </mc:Choice>
          <mc:Fallback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C0B3D1CE-03FB-5244-AD26-ACFB951E19E9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2225902" y="1010227"/>
                  <a:ext cx="370800" cy="370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569277F3-67FC-4547-A501-D91EFE1B32A7}"/>
                    </a:ext>
                  </a:extLst>
                </p14:cNvPr>
                <p14:cNvContentPartPr/>
                <p14:nvPr/>
              </p14:nvContentPartPr>
              <p14:xfrm>
                <a:off x="7236742" y="1643467"/>
                <a:ext cx="180000" cy="262440"/>
              </p14:xfrm>
            </p:contentPart>
          </mc:Choice>
          <mc:Fallback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569277F3-67FC-4547-A501-D91EFE1B32A7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7200742" y="1607827"/>
                  <a:ext cx="251640" cy="334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57EDC51D-39F4-654C-8984-5F709721DB41}"/>
                    </a:ext>
                  </a:extLst>
                </p14:cNvPr>
                <p14:cNvContentPartPr/>
                <p14:nvPr/>
              </p14:nvContentPartPr>
              <p14:xfrm>
                <a:off x="2118262" y="1341427"/>
                <a:ext cx="278280" cy="1544760"/>
              </p14:xfrm>
            </p:contentPart>
          </mc:Choice>
          <mc:Fallback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57EDC51D-39F4-654C-8984-5F709721DB41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2082262" y="1305787"/>
                  <a:ext cx="349920" cy="16164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23" name="Ink 22">
                <a:extLst>
                  <a:ext uri="{FF2B5EF4-FFF2-40B4-BE49-F238E27FC236}">
                    <a16:creationId xmlns:a16="http://schemas.microsoft.com/office/drawing/2014/main" id="{274E7DA9-362E-0540-B9B7-60A80749D3CE}"/>
                  </a:ext>
                </a:extLst>
              </p14:cNvPr>
              <p14:cNvContentPartPr/>
              <p14:nvPr/>
            </p14:nvContentPartPr>
            <p14:xfrm>
              <a:off x="2125462" y="2885827"/>
              <a:ext cx="374760" cy="1389600"/>
            </p14:xfrm>
          </p:contentPart>
        </mc:Choice>
        <mc:Fallback>
          <p:pic>
            <p:nvPicPr>
              <p:cNvPr id="23" name="Ink 22">
                <a:extLst>
                  <a:ext uri="{FF2B5EF4-FFF2-40B4-BE49-F238E27FC236}">
                    <a16:creationId xmlns:a16="http://schemas.microsoft.com/office/drawing/2014/main" id="{274E7DA9-362E-0540-B9B7-60A80749D3CE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2089462" y="2849827"/>
                <a:ext cx="446400" cy="1461240"/>
              </a:xfrm>
              <a:prstGeom prst="rect">
                <a:avLst/>
              </a:prstGeom>
            </p:spPr>
          </p:pic>
        </mc:Fallback>
      </mc:AlternateContent>
      <p:sp>
        <p:nvSpPr>
          <p:cNvPr id="25" name="TextBox 24">
            <a:extLst>
              <a:ext uri="{FF2B5EF4-FFF2-40B4-BE49-F238E27FC236}">
                <a16:creationId xmlns:a16="http://schemas.microsoft.com/office/drawing/2014/main" id="{5AE98BC7-C000-3F4C-80FA-2637551B07A2}"/>
              </a:ext>
            </a:extLst>
          </p:cNvPr>
          <p:cNvSpPr txBox="1"/>
          <p:nvPr/>
        </p:nvSpPr>
        <p:spPr>
          <a:xfrm>
            <a:off x="2814638" y="5000625"/>
            <a:ext cx="9464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8 saniye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EC8FB80-B99E-D744-96BC-5C7A3293C8B0}"/>
              </a:ext>
            </a:extLst>
          </p:cNvPr>
          <p:cNvSpPr txBox="1"/>
          <p:nvPr/>
        </p:nvSpPr>
        <p:spPr>
          <a:xfrm>
            <a:off x="1272164" y="305937"/>
            <a:ext cx="499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List</a:t>
            </a:r>
          </a:p>
        </p:txBody>
      </p:sp>
    </p:spTree>
    <p:extLst>
      <p:ext uri="{BB962C8B-B14F-4D97-AF65-F5344CB8AC3E}">
        <p14:creationId xmlns:p14="http://schemas.microsoft.com/office/powerpoint/2010/main" val="1412792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9A881E-6A8B-1E4C-AC37-9A719E81A8AD}"/>
              </a:ext>
            </a:extLst>
          </p:cNvPr>
          <p:cNvSpPr/>
          <p:nvPr/>
        </p:nvSpPr>
        <p:spPr>
          <a:xfrm>
            <a:off x="964504" y="929014"/>
            <a:ext cx="1114817" cy="4384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1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CD0CF08-75F5-7545-BCE4-B954D123191F}"/>
              </a:ext>
            </a:extLst>
          </p:cNvPr>
          <p:cNvSpPr/>
          <p:nvPr/>
        </p:nvSpPr>
        <p:spPr>
          <a:xfrm>
            <a:off x="964504" y="1367425"/>
            <a:ext cx="1114817" cy="4384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2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7396C46-5A66-484C-A4A0-05AE6C0585A2}"/>
              </a:ext>
            </a:extLst>
          </p:cNvPr>
          <p:cNvSpPr/>
          <p:nvPr/>
        </p:nvSpPr>
        <p:spPr>
          <a:xfrm>
            <a:off x="964504" y="2244247"/>
            <a:ext cx="1114817" cy="4384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3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778D10D-7EAF-E643-B564-BCCCF5662C51}"/>
              </a:ext>
            </a:extLst>
          </p:cNvPr>
          <p:cNvSpPr/>
          <p:nvPr/>
        </p:nvSpPr>
        <p:spPr>
          <a:xfrm>
            <a:off x="964504" y="2682658"/>
            <a:ext cx="1114817" cy="4384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4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F14635D-CF6C-664A-AC5D-8BF80E47F102}"/>
              </a:ext>
            </a:extLst>
          </p:cNvPr>
          <p:cNvSpPr/>
          <p:nvPr/>
        </p:nvSpPr>
        <p:spPr>
          <a:xfrm>
            <a:off x="964504" y="3471862"/>
            <a:ext cx="1114817" cy="4384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5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8F28A35-1136-8643-B721-8B4CB8C19A47}"/>
              </a:ext>
            </a:extLst>
          </p:cNvPr>
          <p:cNvSpPr/>
          <p:nvPr/>
        </p:nvSpPr>
        <p:spPr>
          <a:xfrm>
            <a:off x="964504" y="3910273"/>
            <a:ext cx="1114817" cy="4384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6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69F132-15C8-8848-ADF8-DCBF6F1A891C}"/>
              </a:ext>
            </a:extLst>
          </p:cNvPr>
          <p:cNvSpPr/>
          <p:nvPr/>
        </p:nvSpPr>
        <p:spPr>
          <a:xfrm>
            <a:off x="964504" y="4787095"/>
            <a:ext cx="1114817" cy="4384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7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57C6967-2D75-C64B-A068-5FBF80AFD502}"/>
              </a:ext>
            </a:extLst>
          </p:cNvPr>
          <p:cNvSpPr/>
          <p:nvPr/>
        </p:nvSpPr>
        <p:spPr>
          <a:xfrm>
            <a:off x="964504" y="5225506"/>
            <a:ext cx="1114817" cy="4384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8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2A7627F1-F659-CE44-8879-CDECF726C735}"/>
              </a:ext>
            </a:extLst>
          </p:cNvPr>
          <p:cNvSpPr/>
          <p:nvPr/>
        </p:nvSpPr>
        <p:spPr>
          <a:xfrm>
            <a:off x="7590772" y="1288094"/>
            <a:ext cx="2968669" cy="29290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3A92874-6FE5-FB4D-9631-BBCA5995B29D}"/>
              </a:ext>
            </a:extLst>
          </p:cNvPr>
          <p:cNvSpPr txBox="1"/>
          <p:nvPr/>
        </p:nvSpPr>
        <p:spPr>
          <a:xfrm>
            <a:off x="8788008" y="744348"/>
            <a:ext cx="574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CPU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6E0FDBB2-7CDF-4C4A-8A7B-F683F26282DD}"/>
              </a:ext>
            </a:extLst>
          </p:cNvPr>
          <p:cNvSpPr/>
          <p:nvPr/>
        </p:nvSpPr>
        <p:spPr>
          <a:xfrm>
            <a:off x="7948765" y="1586630"/>
            <a:ext cx="839243" cy="780789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Core1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7ED35D17-9A85-B444-B27B-44843FDC6A8B}"/>
              </a:ext>
            </a:extLst>
          </p:cNvPr>
          <p:cNvSpPr/>
          <p:nvPr/>
        </p:nvSpPr>
        <p:spPr>
          <a:xfrm>
            <a:off x="9362204" y="1586629"/>
            <a:ext cx="839243" cy="780789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Core2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E78CD52E-0660-F347-A2ED-9BE7BDAEBE48}"/>
              </a:ext>
            </a:extLst>
          </p:cNvPr>
          <p:cNvSpPr/>
          <p:nvPr/>
        </p:nvSpPr>
        <p:spPr>
          <a:xfrm>
            <a:off x="7948765" y="2855476"/>
            <a:ext cx="839243" cy="780789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Core3</a:t>
            </a: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AD8C8270-4213-AC4D-B3C5-64737D8A7A68}"/>
              </a:ext>
            </a:extLst>
          </p:cNvPr>
          <p:cNvSpPr/>
          <p:nvPr/>
        </p:nvSpPr>
        <p:spPr>
          <a:xfrm>
            <a:off x="9362204" y="2855475"/>
            <a:ext cx="839243" cy="780789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Core4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48DE86A-694D-9F47-9EE9-F99083D7E173}"/>
              </a:ext>
            </a:extLst>
          </p:cNvPr>
          <p:cNvGrpSpPr/>
          <p:nvPr/>
        </p:nvGrpSpPr>
        <p:grpSpPr>
          <a:xfrm>
            <a:off x="2417422" y="1210747"/>
            <a:ext cx="5150880" cy="938520"/>
            <a:chOff x="2417422" y="1210747"/>
            <a:chExt cx="5150880" cy="938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2" name="Ink 1">
                  <a:extLst>
                    <a:ext uri="{FF2B5EF4-FFF2-40B4-BE49-F238E27FC236}">
                      <a16:creationId xmlns:a16="http://schemas.microsoft.com/office/drawing/2014/main" id="{6D687057-AC7E-424F-8AD6-A87D3E6224FA}"/>
                    </a:ext>
                  </a:extLst>
                </p14:cNvPr>
                <p14:cNvContentPartPr/>
                <p14:nvPr/>
              </p14:nvContentPartPr>
              <p14:xfrm>
                <a:off x="2417422" y="1210747"/>
                <a:ext cx="5080680" cy="601920"/>
              </p14:xfrm>
            </p:contentPart>
          </mc:Choice>
          <mc:Fallback>
            <p:pic>
              <p:nvPicPr>
                <p:cNvPr id="2" name="Ink 1">
                  <a:extLst>
                    <a:ext uri="{FF2B5EF4-FFF2-40B4-BE49-F238E27FC236}">
                      <a16:creationId xmlns:a16="http://schemas.microsoft.com/office/drawing/2014/main" id="{6D687057-AC7E-424F-8AD6-A87D3E6224FA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381782" y="1174747"/>
                  <a:ext cx="5152320" cy="67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3" name="Ink 2">
                  <a:extLst>
                    <a:ext uri="{FF2B5EF4-FFF2-40B4-BE49-F238E27FC236}">
                      <a16:creationId xmlns:a16="http://schemas.microsoft.com/office/drawing/2014/main" id="{C551161A-EB2E-9F4F-819E-6D6DA489A358}"/>
                    </a:ext>
                  </a:extLst>
                </p14:cNvPr>
                <p14:cNvContentPartPr/>
                <p14:nvPr/>
              </p14:nvContentPartPr>
              <p14:xfrm>
                <a:off x="7245022" y="1633747"/>
                <a:ext cx="323280" cy="515520"/>
              </p14:xfrm>
            </p:contentPart>
          </mc:Choice>
          <mc:Fallback>
            <p:pic>
              <p:nvPicPr>
                <p:cNvPr id="3" name="Ink 2">
                  <a:extLst>
                    <a:ext uri="{FF2B5EF4-FFF2-40B4-BE49-F238E27FC236}">
                      <a16:creationId xmlns:a16="http://schemas.microsoft.com/office/drawing/2014/main" id="{C551161A-EB2E-9F4F-819E-6D6DA489A358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7209382" y="1598107"/>
                  <a:ext cx="394920" cy="5871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7F250039-4D5A-4A4F-91BD-C20F9B91C41F}"/>
              </a:ext>
            </a:extLst>
          </p:cNvPr>
          <p:cNvGrpSpPr/>
          <p:nvPr/>
        </p:nvGrpSpPr>
        <p:grpSpPr>
          <a:xfrm>
            <a:off x="2348662" y="2406667"/>
            <a:ext cx="6949800" cy="416520"/>
            <a:chOff x="2348662" y="2406667"/>
            <a:chExt cx="6949800" cy="416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02419E68-3DF1-C34E-A24B-388489499C63}"/>
                    </a:ext>
                  </a:extLst>
                </p14:cNvPr>
                <p14:cNvContentPartPr/>
                <p14:nvPr/>
              </p14:nvContentPartPr>
              <p14:xfrm>
                <a:off x="2348662" y="2440507"/>
                <a:ext cx="6907320" cy="382680"/>
              </p14:xfrm>
            </p:contentPart>
          </mc:Choice>
          <mc:Fallback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02419E68-3DF1-C34E-A24B-388489499C63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2313022" y="2404867"/>
                  <a:ext cx="6978960" cy="454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F4AAD57D-DEE5-884E-903B-1307C9CB1216}"/>
                    </a:ext>
                  </a:extLst>
                </p14:cNvPr>
                <p14:cNvContentPartPr/>
                <p14:nvPr/>
              </p14:nvContentPartPr>
              <p14:xfrm>
                <a:off x="9161302" y="2406667"/>
                <a:ext cx="137160" cy="286200"/>
              </p14:xfrm>
            </p:contentPart>
          </mc:Choice>
          <mc:Fallback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F4AAD57D-DEE5-884E-903B-1307C9CB1216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9125302" y="2371027"/>
                  <a:ext cx="208800" cy="3578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22B01DAA-3E29-1049-A968-E8E8FD8791BE}"/>
              </a:ext>
            </a:extLst>
          </p:cNvPr>
          <p:cNvGrpSpPr/>
          <p:nvPr/>
        </p:nvGrpSpPr>
        <p:grpSpPr>
          <a:xfrm>
            <a:off x="2482942" y="3384067"/>
            <a:ext cx="7220160" cy="2041920"/>
            <a:chOff x="2482942" y="3384067"/>
            <a:chExt cx="7220160" cy="2041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A22AF52D-344B-C64D-BC49-D56D4BB917F7}"/>
                    </a:ext>
                  </a:extLst>
                </p14:cNvPr>
                <p14:cNvContentPartPr/>
                <p14:nvPr/>
              </p14:nvContentPartPr>
              <p14:xfrm>
                <a:off x="2703622" y="3505027"/>
                <a:ext cx="4865760" cy="477000"/>
              </p14:xfrm>
            </p:contentPart>
          </mc:Choice>
          <mc:Fallback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A22AF52D-344B-C64D-BC49-D56D4BB917F7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2667982" y="3469387"/>
                  <a:ext cx="4937400" cy="548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0340BB58-C034-C047-B941-C6C2294C629F}"/>
                    </a:ext>
                  </a:extLst>
                </p14:cNvPr>
                <p14:cNvContentPartPr/>
                <p14:nvPr/>
              </p14:nvContentPartPr>
              <p14:xfrm>
                <a:off x="7382542" y="3384067"/>
                <a:ext cx="224640" cy="32832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0340BB58-C034-C047-B941-C6C2294C629F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7346902" y="3348067"/>
                  <a:ext cx="296280" cy="39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24E5F641-4B78-E84E-85EA-078901CA8308}"/>
                    </a:ext>
                  </a:extLst>
                </p14:cNvPr>
                <p14:cNvContentPartPr/>
                <p14:nvPr/>
              </p14:nvContentPartPr>
              <p14:xfrm>
                <a:off x="2482942" y="3953227"/>
                <a:ext cx="7220160" cy="1472760"/>
              </p14:xfrm>
            </p:contentPart>
          </mc:Choice>
          <mc:Fallback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24E5F641-4B78-E84E-85EA-078901CA8308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2447302" y="3917227"/>
                  <a:ext cx="7291800" cy="154440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366AB8C2-B401-4F49-A453-97DC5EE44437}"/>
              </a:ext>
            </a:extLst>
          </p:cNvPr>
          <p:cNvSpPr txBox="1"/>
          <p:nvPr/>
        </p:nvSpPr>
        <p:spPr>
          <a:xfrm>
            <a:off x="2614613" y="6043613"/>
            <a:ext cx="9464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2 saniye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BFF61C6-A0EE-D242-832F-9D235D795F71}"/>
              </a:ext>
            </a:extLst>
          </p:cNvPr>
          <p:cNvSpPr txBox="1"/>
          <p:nvPr/>
        </p:nvSpPr>
        <p:spPr>
          <a:xfrm>
            <a:off x="1228725" y="300038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RDD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4DAAFC2-5975-CF44-B0F3-4248B59359BA}"/>
              </a:ext>
            </a:extLst>
          </p:cNvPr>
          <p:cNvSpPr txBox="1"/>
          <p:nvPr/>
        </p:nvSpPr>
        <p:spPr>
          <a:xfrm>
            <a:off x="4183693" y="751562"/>
            <a:ext cx="1521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lambda x : x*x</a:t>
            </a:r>
          </a:p>
        </p:txBody>
      </p:sp>
    </p:spTree>
    <p:extLst>
      <p:ext uri="{BB962C8B-B14F-4D97-AF65-F5344CB8AC3E}">
        <p14:creationId xmlns:p14="http://schemas.microsoft.com/office/powerpoint/2010/main" val="25375230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21D4058-FA39-3844-BECF-D6086BDCA404}"/>
              </a:ext>
            </a:extLst>
          </p:cNvPr>
          <p:cNvSpPr/>
          <p:nvPr/>
        </p:nvSpPr>
        <p:spPr>
          <a:xfrm>
            <a:off x="8868427" y="966592"/>
            <a:ext cx="1114817" cy="4384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1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E199CF-1F23-FA41-84F8-CA2C6390DA75}"/>
              </a:ext>
            </a:extLst>
          </p:cNvPr>
          <p:cNvSpPr/>
          <p:nvPr/>
        </p:nvSpPr>
        <p:spPr>
          <a:xfrm>
            <a:off x="8868427" y="1405003"/>
            <a:ext cx="1114817" cy="4384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2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77B9EE8-29A8-EE4D-B3F8-B7C37B5CCDF7}"/>
              </a:ext>
            </a:extLst>
          </p:cNvPr>
          <p:cNvSpPr/>
          <p:nvPr/>
        </p:nvSpPr>
        <p:spPr>
          <a:xfrm>
            <a:off x="8868427" y="2281825"/>
            <a:ext cx="1114817" cy="4384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3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71A9C57-9B6D-F74F-AA86-1DE30FFF01BF}"/>
              </a:ext>
            </a:extLst>
          </p:cNvPr>
          <p:cNvSpPr/>
          <p:nvPr/>
        </p:nvSpPr>
        <p:spPr>
          <a:xfrm>
            <a:off x="8868427" y="2720236"/>
            <a:ext cx="1114817" cy="4384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4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F3BF511-6720-B849-91AD-F733B234626A}"/>
              </a:ext>
            </a:extLst>
          </p:cNvPr>
          <p:cNvSpPr/>
          <p:nvPr/>
        </p:nvSpPr>
        <p:spPr>
          <a:xfrm>
            <a:off x="8868427" y="3509440"/>
            <a:ext cx="1114817" cy="4384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5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DBC84F9-4FA7-8147-8B35-0F1A43043176}"/>
              </a:ext>
            </a:extLst>
          </p:cNvPr>
          <p:cNvSpPr/>
          <p:nvPr/>
        </p:nvSpPr>
        <p:spPr>
          <a:xfrm>
            <a:off x="8868427" y="3947851"/>
            <a:ext cx="1114817" cy="4384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6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F8DD7E7-4882-9C47-91AB-57CC614EED5D}"/>
              </a:ext>
            </a:extLst>
          </p:cNvPr>
          <p:cNvSpPr/>
          <p:nvPr/>
        </p:nvSpPr>
        <p:spPr>
          <a:xfrm>
            <a:off x="8868427" y="4824673"/>
            <a:ext cx="1114817" cy="4384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7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38555A8-87F0-6A4A-A32D-00EC5326956B}"/>
              </a:ext>
            </a:extLst>
          </p:cNvPr>
          <p:cNvSpPr/>
          <p:nvPr/>
        </p:nvSpPr>
        <p:spPr>
          <a:xfrm>
            <a:off x="8868427" y="5263084"/>
            <a:ext cx="1114817" cy="4384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8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91A184D-9E7C-2C48-AD06-1AA18C3B7281}"/>
              </a:ext>
            </a:extLst>
          </p:cNvPr>
          <p:cNvSpPr txBox="1"/>
          <p:nvPr/>
        </p:nvSpPr>
        <p:spPr>
          <a:xfrm>
            <a:off x="9132648" y="337616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RDD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0F24DA3-6AC2-9E43-B65C-BD4569712832}"/>
              </a:ext>
            </a:extLst>
          </p:cNvPr>
          <p:cNvSpPr/>
          <p:nvPr/>
        </p:nvSpPr>
        <p:spPr>
          <a:xfrm>
            <a:off x="964504" y="1317385"/>
            <a:ext cx="1114817" cy="4384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1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A51434F-9826-F143-80F1-717EEDDFB989}"/>
              </a:ext>
            </a:extLst>
          </p:cNvPr>
          <p:cNvSpPr/>
          <p:nvPr/>
        </p:nvSpPr>
        <p:spPr>
          <a:xfrm>
            <a:off x="964504" y="1755796"/>
            <a:ext cx="1114817" cy="4384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2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07F4D3-0D2B-044D-8AB4-A991BACEBE8B}"/>
              </a:ext>
            </a:extLst>
          </p:cNvPr>
          <p:cNvSpPr/>
          <p:nvPr/>
        </p:nvSpPr>
        <p:spPr>
          <a:xfrm>
            <a:off x="964504" y="2194207"/>
            <a:ext cx="1114817" cy="4384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3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9BD33A0-D235-6141-889A-BC2AB3905863}"/>
              </a:ext>
            </a:extLst>
          </p:cNvPr>
          <p:cNvSpPr/>
          <p:nvPr/>
        </p:nvSpPr>
        <p:spPr>
          <a:xfrm>
            <a:off x="964504" y="2632618"/>
            <a:ext cx="1114817" cy="4384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4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B5930F2-C1D4-454E-8AA0-B8835CA6CB6D}"/>
              </a:ext>
            </a:extLst>
          </p:cNvPr>
          <p:cNvSpPr/>
          <p:nvPr/>
        </p:nvSpPr>
        <p:spPr>
          <a:xfrm>
            <a:off x="964504" y="3071029"/>
            <a:ext cx="1114817" cy="4384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5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5283AFD-59DF-F74B-97B5-19D162056E21}"/>
              </a:ext>
            </a:extLst>
          </p:cNvPr>
          <p:cNvSpPr/>
          <p:nvPr/>
        </p:nvSpPr>
        <p:spPr>
          <a:xfrm>
            <a:off x="964504" y="3509440"/>
            <a:ext cx="1114817" cy="4384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6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9E3E94A-26E1-AF4B-A7D8-90E93D48AF46}"/>
              </a:ext>
            </a:extLst>
          </p:cNvPr>
          <p:cNvSpPr/>
          <p:nvPr/>
        </p:nvSpPr>
        <p:spPr>
          <a:xfrm>
            <a:off x="964504" y="3947851"/>
            <a:ext cx="1114817" cy="4384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7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C51DD23-05D5-B042-9699-CCB840E39B9A}"/>
              </a:ext>
            </a:extLst>
          </p:cNvPr>
          <p:cNvSpPr/>
          <p:nvPr/>
        </p:nvSpPr>
        <p:spPr>
          <a:xfrm>
            <a:off x="964504" y="4386262"/>
            <a:ext cx="1114817" cy="4384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8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AB27F1F-1AA6-0D46-A51C-4FDDA505C737}"/>
              </a:ext>
            </a:extLst>
          </p:cNvPr>
          <p:cNvSpPr txBox="1"/>
          <p:nvPr/>
        </p:nvSpPr>
        <p:spPr>
          <a:xfrm>
            <a:off x="1127342" y="613775"/>
            <a:ext cx="499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List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33EB96A-1096-3840-A0A0-FC5F233249B6}"/>
              </a:ext>
            </a:extLst>
          </p:cNvPr>
          <p:cNvSpPr txBox="1"/>
          <p:nvPr/>
        </p:nvSpPr>
        <p:spPr>
          <a:xfrm>
            <a:off x="4534422" y="1640910"/>
            <a:ext cx="18328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</a:t>
            </a:r>
            <a:r>
              <a:rPr lang="en-TR" dirty="0"/>
              <a:t>c.parallelize(List)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51F3B23D-88F5-744A-9FE2-1569536A6EF0}"/>
              </a:ext>
            </a:extLst>
          </p:cNvPr>
          <p:cNvGrpSpPr/>
          <p:nvPr/>
        </p:nvGrpSpPr>
        <p:grpSpPr>
          <a:xfrm>
            <a:off x="2257003" y="1817393"/>
            <a:ext cx="5721840" cy="410400"/>
            <a:chOff x="2257003" y="1817393"/>
            <a:chExt cx="5721840" cy="4104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03D1C81F-62EB-1B4A-8512-B057248DF25C}"/>
                    </a:ext>
                  </a:extLst>
                </p14:cNvPr>
                <p14:cNvContentPartPr/>
                <p14:nvPr/>
              </p14:nvContentPartPr>
              <p14:xfrm>
                <a:off x="2257003" y="1817393"/>
                <a:ext cx="5605200" cy="366840"/>
              </p14:xfrm>
            </p:contentPart>
          </mc:Choice>
          <mc:Fallback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03D1C81F-62EB-1B4A-8512-B057248DF25C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221363" y="1781393"/>
                  <a:ext cx="5676840" cy="438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0EFB2E6A-3FD8-3043-9527-8F2A273D3EB5}"/>
                    </a:ext>
                  </a:extLst>
                </p14:cNvPr>
                <p14:cNvContentPartPr/>
                <p14:nvPr/>
              </p14:nvContentPartPr>
              <p14:xfrm>
                <a:off x="7630723" y="1884353"/>
                <a:ext cx="348120" cy="343440"/>
              </p14:xfrm>
            </p:contentPart>
          </mc:Choice>
          <mc:Fallback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0EFB2E6A-3FD8-3043-9527-8F2A273D3EB5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7594723" y="1848713"/>
                  <a:ext cx="419760" cy="415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92FBD12A-17EA-2C48-9FE6-952B53D51AFC}"/>
              </a:ext>
            </a:extLst>
          </p:cNvPr>
          <p:cNvGrpSpPr/>
          <p:nvPr/>
        </p:nvGrpSpPr>
        <p:grpSpPr>
          <a:xfrm>
            <a:off x="2464723" y="4250993"/>
            <a:ext cx="5899680" cy="598680"/>
            <a:chOff x="2464723" y="4250993"/>
            <a:chExt cx="5899680" cy="598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8A5E4EFD-885B-C741-9D16-397B9D9E03C6}"/>
                    </a:ext>
                  </a:extLst>
                </p14:cNvPr>
                <p14:cNvContentPartPr/>
                <p14:nvPr/>
              </p14:nvContentPartPr>
              <p14:xfrm>
                <a:off x="3192643" y="4250993"/>
                <a:ext cx="5171760" cy="419400"/>
              </p14:xfrm>
            </p:contentPart>
          </mc:Choice>
          <mc:Fallback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8A5E4EFD-885B-C741-9D16-397B9D9E03C6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3157003" y="4215353"/>
                  <a:ext cx="5243400" cy="49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8D5C07B7-774B-544F-8BD7-DE45CAB63155}"/>
                    </a:ext>
                  </a:extLst>
                </p14:cNvPr>
                <p14:cNvContentPartPr/>
                <p14:nvPr/>
              </p14:nvContentPartPr>
              <p14:xfrm>
                <a:off x="2606923" y="4446113"/>
                <a:ext cx="603000" cy="183240"/>
              </p14:xfrm>
            </p:contentPart>
          </mc:Choice>
          <mc:Fallback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8D5C07B7-774B-544F-8BD7-DE45CAB63155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2570923" y="4410113"/>
                  <a:ext cx="674640" cy="254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6EF9F4B9-AE5C-3140-B5C3-05787878A015}"/>
                    </a:ext>
                  </a:extLst>
                </p14:cNvPr>
                <p14:cNvContentPartPr/>
                <p14:nvPr/>
              </p14:nvContentPartPr>
              <p14:xfrm>
                <a:off x="2464723" y="4422353"/>
                <a:ext cx="478440" cy="427320"/>
              </p14:xfrm>
            </p:contentPart>
          </mc:Choice>
          <mc:Fallback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6EF9F4B9-AE5C-3140-B5C3-05787878A015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2428723" y="4386353"/>
                  <a:ext cx="550080" cy="49896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05A4BFAA-4301-204B-92CE-6B74EA7A6498}"/>
              </a:ext>
            </a:extLst>
          </p:cNvPr>
          <p:cNvSpPr txBox="1"/>
          <p:nvPr/>
        </p:nvSpPr>
        <p:spPr>
          <a:xfrm>
            <a:off x="4459266" y="3620022"/>
            <a:ext cx="1402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RDD.collect()</a:t>
            </a:r>
          </a:p>
        </p:txBody>
      </p:sp>
    </p:spTree>
    <p:extLst>
      <p:ext uri="{BB962C8B-B14F-4D97-AF65-F5344CB8AC3E}">
        <p14:creationId xmlns:p14="http://schemas.microsoft.com/office/powerpoint/2010/main" val="25130774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85752DE-5B29-ED43-8C5C-6BE6CF6BADBD}"/>
              </a:ext>
            </a:extLst>
          </p:cNvPr>
          <p:cNvSpPr/>
          <p:nvPr/>
        </p:nvSpPr>
        <p:spPr>
          <a:xfrm>
            <a:off x="245301" y="3429000"/>
            <a:ext cx="2436313" cy="15782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Linux 1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C7180A0-B825-2D4F-BE9D-4A8D09EC237C}"/>
              </a:ext>
            </a:extLst>
          </p:cNvPr>
          <p:cNvSpPr/>
          <p:nvPr/>
        </p:nvSpPr>
        <p:spPr>
          <a:xfrm>
            <a:off x="3388290" y="3429000"/>
            <a:ext cx="2436313" cy="15782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Linux 1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802F3C-256F-724A-A22C-E00623AA994E}"/>
              </a:ext>
            </a:extLst>
          </p:cNvPr>
          <p:cNvSpPr/>
          <p:nvPr/>
        </p:nvSpPr>
        <p:spPr>
          <a:xfrm>
            <a:off x="6621050" y="3429000"/>
            <a:ext cx="2436313" cy="15782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Linux 1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6137A39-CB5B-F346-AAF9-6898B06F405D}"/>
              </a:ext>
            </a:extLst>
          </p:cNvPr>
          <p:cNvSpPr/>
          <p:nvPr/>
        </p:nvSpPr>
        <p:spPr>
          <a:xfrm>
            <a:off x="9510386" y="3429000"/>
            <a:ext cx="2436313" cy="15782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Linux 1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F2F83EA-CFF5-4044-816F-C10F3D3DDD29}"/>
              </a:ext>
            </a:extLst>
          </p:cNvPr>
          <p:cNvSpPr/>
          <p:nvPr/>
        </p:nvSpPr>
        <p:spPr>
          <a:xfrm>
            <a:off x="333618" y="4540293"/>
            <a:ext cx="628104" cy="350729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128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2753A22-1792-E64D-8E71-6B5BB954EE5F}"/>
              </a:ext>
            </a:extLst>
          </p:cNvPr>
          <p:cNvSpPr/>
          <p:nvPr/>
        </p:nvSpPr>
        <p:spPr>
          <a:xfrm>
            <a:off x="3478061" y="4540293"/>
            <a:ext cx="628104" cy="350729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128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41EFFF3-F4DA-F14A-BE92-8C3293F6B02D}"/>
              </a:ext>
            </a:extLst>
          </p:cNvPr>
          <p:cNvSpPr/>
          <p:nvPr/>
        </p:nvSpPr>
        <p:spPr>
          <a:xfrm>
            <a:off x="6745136" y="4541075"/>
            <a:ext cx="628104" cy="350729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128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4B1CE9F-36DE-DE4E-B21E-078524192F5E}"/>
              </a:ext>
            </a:extLst>
          </p:cNvPr>
          <p:cNvSpPr/>
          <p:nvPr/>
        </p:nvSpPr>
        <p:spPr>
          <a:xfrm>
            <a:off x="9585372" y="4569650"/>
            <a:ext cx="628104" cy="350729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128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94B9CAF-49D9-054B-97F4-3B5DCA4FC907}"/>
              </a:ext>
            </a:extLst>
          </p:cNvPr>
          <p:cNvSpPr/>
          <p:nvPr/>
        </p:nvSpPr>
        <p:spPr>
          <a:xfrm>
            <a:off x="1012829" y="4583352"/>
            <a:ext cx="628104" cy="350729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128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718B3C2-C601-3A4D-BC51-176B19C7CE46}"/>
              </a:ext>
            </a:extLst>
          </p:cNvPr>
          <p:cNvSpPr/>
          <p:nvPr/>
        </p:nvSpPr>
        <p:spPr>
          <a:xfrm>
            <a:off x="4157272" y="4583352"/>
            <a:ext cx="628104" cy="350729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128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A7664FE-3D4A-F343-957E-44A06864DF30}"/>
              </a:ext>
            </a:extLst>
          </p:cNvPr>
          <p:cNvSpPr/>
          <p:nvPr/>
        </p:nvSpPr>
        <p:spPr>
          <a:xfrm>
            <a:off x="7424347" y="4584134"/>
            <a:ext cx="628104" cy="350729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128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A7AF227-695B-C04B-901D-4FF40B9ADC78}"/>
              </a:ext>
            </a:extLst>
          </p:cNvPr>
          <p:cNvSpPr/>
          <p:nvPr/>
        </p:nvSpPr>
        <p:spPr>
          <a:xfrm>
            <a:off x="11274362" y="4611535"/>
            <a:ext cx="628104" cy="350729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128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4D1401E-FF90-0C41-97D8-2AD7D4E12FB1}"/>
              </a:ext>
            </a:extLst>
          </p:cNvPr>
          <p:cNvSpPr/>
          <p:nvPr/>
        </p:nvSpPr>
        <p:spPr>
          <a:xfrm>
            <a:off x="384725" y="3583031"/>
            <a:ext cx="628104" cy="350729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128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97BE52E-D44A-5647-8539-F6393D4E2CE0}"/>
              </a:ext>
            </a:extLst>
          </p:cNvPr>
          <p:cNvSpPr/>
          <p:nvPr/>
        </p:nvSpPr>
        <p:spPr>
          <a:xfrm>
            <a:off x="3529168" y="3583031"/>
            <a:ext cx="628104" cy="350729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128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B392349-B3C9-D84A-AC1A-2BA4C663C122}"/>
              </a:ext>
            </a:extLst>
          </p:cNvPr>
          <p:cNvSpPr/>
          <p:nvPr/>
        </p:nvSpPr>
        <p:spPr>
          <a:xfrm>
            <a:off x="6796243" y="3583813"/>
            <a:ext cx="628104" cy="350729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128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26A5F1D-ED64-3A48-AA93-0FC934B3E27F}"/>
              </a:ext>
            </a:extLst>
          </p:cNvPr>
          <p:cNvSpPr/>
          <p:nvPr/>
        </p:nvSpPr>
        <p:spPr>
          <a:xfrm>
            <a:off x="9636479" y="3612388"/>
            <a:ext cx="628104" cy="350729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128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86D78C9-8E8B-5945-8AB3-6C84C918FD3D}"/>
              </a:ext>
            </a:extLst>
          </p:cNvPr>
          <p:cNvSpPr/>
          <p:nvPr/>
        </p:nvSpPr>
        <p:spPr>
          <a:xfrm>
            <a:off x="1326881" y="3590273"/>
            <a:ext cx="628104" cy="350729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128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E3FD59D-DB6D-C546-A648-1335F0300F28}"/>
              </a:ext>
            </a:extLst>
          </p:cNvPr>
          <p:cNvSpPr/>
          <p:nvPr/>
        </p:nvSpPr>
        <p:spPr>
          <a:xfrm>
            <a:off x="4471324" y="3590273"/>
            <a:ext cx="628104" cy="350729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128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18E1D39-7DFF-354C-8756-0DBAFBF7D96C}"/>
              </a:ext>
            </a:extLst>
          </p:cNvPr>
          <p:cNvSpPr/>
          <p:nvPr/>
        </p:nvSpPr>
        <p:spPr>
          <a:xfrm>
            <a:off x="7738399" y="3591055"/>
            <a:ext cx="628104" cy="350729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128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D825E00-6817-9B46-A61A-CB6EAFF6B8F8}"/>
              </a:ext>
            </a:extLst>
          </p:cNvPr>
          <p:cNvSpPr/>
          <p:nvPr/>
        </p:nvSpPr>
        <p:spPr>
          <a:xfrm>
            <a:off x="11179171" y="3590273"/>
            <a:ext cx="628104" cy="350729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128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FA87189-10C2-E24A-BDBE-A7FB9769D275}"/>
              </a:ext>
            </a:extLst>
          </p:cNvPr>
          <p:cNvSpPr/>
          <p:nvPr/>
        </p:nvSpPr>
        <p:spPr>
          <a:xfrm>
            <a:off x="384725" y="447814"/>
            <a:ext cx="2853771" cy="1180961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dirty="0"/>
              <a:t>2GB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948E719-2CA6-9E44-9E90-3CB8B4F967DA}"/>
              </a:ext>
            </a:extLst>
          </p:cNvPr>
          <p:cNvSpPr txBox="1"/>
          <p:nvPr/>
        </p:nvSpPr>
        <p:spPr>
          <a:xfrm>
            <a:off x="414040" y="5692091"/>
            <a:ext cx="1095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16 thread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78551F6-3467-7E4C-8B71-8DE3475B6368}"/>
              </a:ext>
            </a:extLst>
          </p:cNvPr>
          <p:cNvSpPr txBox="1"/>
          <p:nvPr/>
        </p:nvSpPr>
        <p:spPr>
          <a:xfrm>
            <a:off x="1014413" y="2843213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RDD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110C674-FCE2-2642-94F2-CBE2774B667B}"/>
              </a:ext>
            </a:extLst>
          </p:cNvPr>
          <p:cNvSpPr txBox="1"/>
          <p:nvPr/>
        </p:nvSpPr>
        <p:spPr>
          <a:xfrm>
            <a:off x="1811610" y="2178056"/>
            <a:ext cx="1300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Split &amp; copy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9133AE0B-9519-3F47-8155-63DB258C5E70}"/>
              </a:ext>
            </a:extLst>
          </p:cNvPr>
          <p:cNvGrpSpPr/>
          <p:nvPr/>
        </p:nvGrpSpPr>
        <p:grpSpPr>
          <a:xfrm>
            <a:off x="2067643" y="1692833"/>
            <a:ext cx="8092800" cy="1515600"/>
            <a:chOff x="2067643" y="1692833"/>
            <a:chExt cx="8092800" cy="1515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11D6AD24-632D-C84D-8DA4-B3DBB9210296}"/>
                    </a:ext>
                  </a:extLst>
                </p14:cNvPr>
                <p14:cNvContentPartPr/>
                <p14:nvPr/>
              </p14:nvContentPartPr>
              <p14:xfrm>
                <a:off x="2080243" y="1692833"/>
                <a:ext cx="272160" cy="390600"/>
              </p14:xfrm>
            </p:contentPart>
          </mc:Choice>
          <mc:Fallback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11D6AD24-632D-C84D-8DA4-B3DBB9210296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044243" y="1657193"/>
                  <a:ext cx="343800" cy="462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D89BACA6-4FC3-D947-8A19-F69D28731D42}"/>
                    </a:ext>
                  </a:extLst>
                </p14:cNvPr>
                <p14:cNvContentPartPr/>
                <p14:nvPr/>
              </p14:nvContentPartPr>
              <p14:xfrm>
                <a:off x="2280043" y="2020073"/>
                <a:ext cx="136800" cy="180000"/>
              </p14:xfrm>
            </p:contentPart>
          </mc:Choice>
          <mc:Fallback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D89BACA6-4FC3-D947-8A19-F69D28731D42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2244043" y="1984433"/>
                  <a:ext cx="208440" cy="25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AD0C515A-AC24-554E-AFE1-F0F6AEEBA18B}"/>
                    </a:ext>
                  </a:extLst>
                </p14:cNvPr>
                <p14:cNvContentPartPr/>
                <p14:nvPr/>
              </p14:nvContentPartPr>
              <p14:xfrm>
                <a:off x="2067643" y="2738633"/>
                <a:ext cx="96120" cy="365760"/>
              </p14:xfrm>
            </p:contentPart>
          </mc:Choice>
          <mc:Fallback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AD0C515A-AC24-554E-AFE1-F0F6AEEBA18B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2032003" y="2702633"/>
                  <a:ext cx="167760" cy="437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8D957F79-10E7-5E4D-9D3E-AF76A4796CAD}"/>
                    </a:ext>
                  </a:extLst>
                </p14:cNvPr>
                <p14:cNvContentPartPr/>
                <p14:nvPr/>
              </p14:nvContentPartPr>
              <p14:xfrm>
                <a:off x="3048283" y="2855993"/>
                <a:ext cx="523800" cy="233640"/>
              </p14:xfrm>
            </p:contentPart>
          </mc:Choice>
          <mc:Fallback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8D957F79-10E7-5E4D-9D3E-AF76A4796CAD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3012283" y="2819993"/>
                  <a:ext cx="595440" cy="30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3CB33B2B-79FE-404A-B6E8-290321D5E4E3}"/>
                    </a:ext>
                  </a:extLst>
                </p14:cNvPr>
                <p14:cNvContentPartPr/>
                <p14:nvPr/>
              </p14:nvContentPartPr>
              <p14:xfrm>
                <a:off x="3607363" y="2618033"/>
                <a:ext cx="3153600" cy="432360"/>
              </p14:xfrm>
            </p:contentPart>
          </mc:Choice>
          <mc:Fallback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3CB33B2B-79FE-404A-B6E8-290321D5E4E3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3571723" y="2582393"/>
                  <a:ext cx="3225240" cy="50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AEC93C55-CA92-2F40-8039-355C98C31767}"/>
                    </a:ext>
                  </a:extLst>
                </p14:cNvPr>
                <p14:cNvContentPartPr/>
                <p14:nvPr/>
              </p14:nvContentPartPr>
              <p14:xfrm>
                <a:off x="3841363" y="2206553"/>
                <a:ext cx="6278400" cy="885240"/>
              </p14:xfrm>
            </p:contentPart>
          </mc:Choice>
          <mc:Fallback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AEC93C55-CA92-2F40-8039-355C98C31767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3805363" y="2170913"/>
                  <a:ext cx="6350040" cy="95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F945F818-F353-AD4C-900A-474399FA5881}"/>
                    </a:ext>
                  </a:extLst>
                </p14:cNvPr>
                <p14:cNvContentPartPr/>
                <p14:nvPr/>
              </p14:nvContentPartPr>
              <p14:xfrm>
                <a:off x="9959203" y="2945633"/>
                <a:ext cx="201240" cy="243360"/>
              </p14:xfrm>
            </p:contentPart>
          </mc:Choice>
          <mc:Fallback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F945F818-F353-AD4C-900A-474399FA5881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9923203" y="2909993"/>
                  <a:ext cx="272880" cy="31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0EE197E5-CD20-8C4E-9538-175D1D2C6E7D}"/>
                    </a:ext>
                  </a:extLst>
                </p14:cNvPr>
                <p14:cNvContentPartPr/>
                <p14:nvPr/>
              </p14:nvContentPartPr>
              <p14:xfrm>
                <a:off x="6669163" y="2917913"/>
                <a:ext cx="185760" cy="290520"/>
              </p14:xfrm>
            </p:contentPart>
          </mc:Choice>
          <mc:Fallback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0EE197E5-CD20-8C4E-9538-175D1D2C6E7D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6633523" y="2881913"/>
                  <a:ext cx="257400" cy="362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534670D7-4C8F-E647-993E-66A2F3DEF5C0}"/>
                    </a:ext>
                  </a:extLst>
                </p14:cNvPr>
                <p14:cNvContentPartPr/>
                <p14:nvPr/>
              </p14:nvContentPartPr>
              <p14:xfrm>
                <a:off x="3463723" y="3008633"/>
                <a:ext cx="132840" cy="146520"/>
              </p14:xfrm>
            </p:contentPart>
          </mc:Choice>
          <mc:Fallback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534670D7-4C8F-E647-993E-66A2F3DEF5C0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3428083" y="2972633"/>
                  <a:ext cx="204480" cy="2181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0">
            <p14:nvContentPartPr>
              <p14:cNvPr id="53" name="Ink 52">
                <a:extLst>
                  <a:ext uri="{FF2B5EF4-FFF2-40B4-BE49-F238E27FC236}">
                    <a16:creationId xmlns:a16="http://schemas.microsoft.com/office/drawing/2014/main" id="{C17D3108-2B7F-EB40-957D-5D047E5239B5}"/>
                  </a:ext>
                </a:extLst>
              </p14:cNvPr>
              <p14:cNvContentPartPr/>
              <p14:nvPr/>
            </p14:nvContentPartPr>
            <p14:xfrm>
              <a:off x="1925083" y="3009713"/>
              <a:ext cx="371520" cy="207360"/>
            </p14:xfrm>
          </p:contentPart>
        </mc:Choice>
        <mc:Fallback>
          <p:pic>
            <p:nvPicPr>
              <p:cNvPr id="53" name="Ink 52">
                <a:extLst>
                  <a:ext uri="{FF2B5EF4-FFF2-40B4-BE49-F238E27FC236}">
                    <a16:creationId xmlns:a16="http://schemas.microsoft.com/office/drawing/2014/main" id="{C17D3108-2B7F-EB40-957D-5D047E5239B5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1889443" y="2974073"/>
                <a:ext cx="443160" cy="279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631316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F0FB51E-B11C-6F48-BB4F-74578092FFB9}"/>
              </a:ext>
            </a:extLst>
          </p:cNvPr>
          <p:cNvSpPr/>
          <p:nvPr/>
        </p:nvSpPr>
        <p:spPr>
          <a:xfrm>
            <a:off x="4273137" y="1092531"/>
            <a:ext cx="3645725" cy="13062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</a:t>
            </a:r>
            <a:r>
              <a:rPr lang="en-TR" dirty="0"/>
              <a:t>(x,y) = 2x + 3y + 5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95F737-81FE-ED43-91FE-195E8823F207}"/>
              </a:ext>
            </a:extLst>
          </p:cNvPr>
          <p:cNvSpPr txBox="1"/>
          <p:nvPr/>
        </p:nvSpPr>
        <p:spPr>
          <a:xfrm>
            <a:off x="5535557" y="451263"/>
            <a:ext cx="1120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Fonksiyon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8495D3-6B46-914D-A2AC-4FFF759254E2}"/>
              </a:ext>
            </a:extLst>
          </p:cNvPr>
          <p:cNvSpPr txBox="1"/>
          <p:nvPr/>
        </p:nvSpPr>
        <p:spPr>
          <a:xfrm>
            <a:off x="1840675" y="1187532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  <a:r>
              <a:rPr lang="en-TR" dirty="0"/>
              <a:t>(0,1)</a:t>
            </a:r>
          </a:p>
        </p:txBody>
      </p:sp>
      <p:sp>
        <p:nvSpPr>
          <p:cNvPr id="7" name="Right Arrow 6">
            <a:extLst>
              <a:ext uri="{FF2B5EF4-FFF2-40B4-BE49-F238E27FC236}">
                <a16:creationId xmlns:a16="http://schemas.microsoft.com/office/drawing/2014/main" id="{0228FD03-3291-E448-9E6D-289BF6FD226E}"/>
              </a:ext>
            </a:extLst>
          </p:cNvPr>
          <p:cNvSpPr/>
          <p:nvPr/>
        </p:nvSpPr>
        <p:spPr>
          <a:xfrm>
            <a:off x="2826327" y="1187532"/>
            <a:ext cx="855024" cy="3693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p:sp>
        <p:nvSpPr>
          <p:cNvPr id="8" name="Right Arrow 7">
            <a:extLst>
              <a:ext uri="{FF2B5EF4-FFF2-40B4-BE49-F238E27FC236}">
                <a16:creationId xmlns:a16="http://schemas.microsoft.com/office/drawing/2014/main" id="{D350FC22-929C-474A-9CBE-1A72D35DD83C}"/>
              </a:ext>
            </a:extLst>
          </p:cNvPr>
          <p:cNvSpPr/>
          <p:nvPr/>
        </p:nvSpPr>
        <p:spPr>
          <a:xfrm>
            <a:off x="8510648" y="1149207"/>
            <a:ext cx="855024" cy="3693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35FC0D6-E33D-2542-970B-EBDB21F3B3DB}"/>
              </a:ext>
            </a:extLst>
          </p:cNvPr>
          <p:cNvSpPr txBox="1"/>
          <p:nvPr/>
        </p:nvSpPr>
        <p:spPr>
          <a:xfrm>
            <a:off x="9886950" y="122872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8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FA70609-171A-4447-B041-DD89322995A4}"/>
              </a:ext>
            </a:extLst>
          </p:cNvPr>
          <p:cNvSpPr txBox="1"/>
          <p:nvPr/>
        </p:nvSpPr>
        <p:spPr>
          <a:xfrm>
            <a:off x="1848034" y="1682459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  <a:r>
              <a:rPr lang="en-TR" dirty="0"/>
              <a:t>(1,0)</a:t>
            </a:r>
          </a:p>
        </p:txBody>
      </p:sp>
      <p:sp>
        <p:nvSpPr>
          <p:cNvPr id="11" name="Right Arrow 10">
            <a:extLst>
              <a:ext uri="{FF2B5EF4-FFF2-40B4-BE49-F238E27FC236}">
                <a16:creationId xmlns:a16="http://schemas.microsoft.com/office/drawing/2014/main" id="{9F74F586-9585-6945-996C-3A075B9C37A8}"/>
              </a:ext>
            </a:extLst>
          </p:cNvPr>
          <p:cNvSpPr/>
          <p:nvPr/>
        </p:nvSpPr>
        <p:spPr>
          <a:xfrm>
            <a:off x="2833686" y="1682459"/>
            <a:ext cx="855024" cy="3693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p:sp>
        <p:nvSpPr>
          <p:cNvPr id="12" name="Right Arrow 11">
            <a:extLst>
              <a:ext uri="{FF2B5EF4-FFF2-40B4-BE49-F238E27FC236}">
                <a16:creationId xmlns:a16="http://schemas.microsoft.com/office/drawing/2014/main" id="{16DF2447-7909-C144-AFFA-AC3BB3571352}"/>
              </a:ext>
            </a:extLst>
          </p:cNvPr>
          <p:cNvSpPr/>
          <p:nvPr/>
        </p:nvSpPr>
        <p:spPr>
          <a:xfrm>
            <a:off x="8518007" y="1644134"/>
            <a:ext cx="855024" cy="3693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5B0D74B-FD6C-E243-85FA-39DA9CB9DE39}"/>
              </a:ext>
            </a:extLst>
          </p:cNvPr>
          <p:cNvSpPr txBox="1"/>
          <p:nvPr/>
        </p:nvSpPr>
        <p:spPr>
          <a:xfrm>
            <a:off x="9894309" y="172365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7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70B3145-60E2-0541-A2F7-41C436E35DBA}"/>
              </a:ext>
            </a:extLst>
          </p:cNvPr>
          <p:cNvSpPr txBox="1"/>
          <p:nvPr/>
        </p:nvSpPr>
        <p:spPr>
          <a:xfrm>
            <a:off x="1848034" y="2252475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  <a:r>
              <a:rPr lang="en-TR" dirty="0"/>
              <a:t>(1,1)</a:t>
            </a:r>
          </a:p>
        </p:txBody>
      </p:sp>
      <p:sp>
        <p:nvSpPr>
          <p:cNvPr id="15" name="Right Arrow 14">
            <a:extLst>
              <a:ext uri="{FF2B5EF4-FFF2-40B4-BE49-F238E27FC236}">
                <a16:creationId xmlns:a16="http://schemas.microsoft.com/office/drawing/2014/main" id="{180C99DD-43A7-B940-97ED-3DA61E42AE64}"/>
              </a:ext>
            </a:extLst>
          </p:cNvPr>
          <p:cNvSpPr/>
          <p:nvPr/>
        </p:nvSpPr>
        <p:spPr>
          <a:xfrm>
            <a:off x="2833686" y="2252475"/>
            <a:ext cx="855024" cy="3693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p:sp>
        <p:nvSpPr>
          <p:cNvPr id="16" name="Right Arrow 15">
            <a:extLst>
              <a:ext uri="{FF2B5EF4-FFF2-40B4-BE49-F238E27FC236}">
                <a16:creationId xmlns:a16="http://schemas.microsoft.com/office/drawing/2014/main" id="{F5F9C292-B20B-9245-859F-33C0C786F54C}"/>
              </a:ext>
            </a:extLst>
          </p:cNvPr>
          <p:cNvSpPr/>
          <p:nvPr/>
        </p:nvSpPr>
        <p:spPr>
          <a:xfrm>
            <a:off x="8518007" y="2214150"/>
            <a:ext cx="855024" cy="3693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3082293-E0EE-DB49-9E82-E675F5C76689}"/>
              </a:ext>
            </a:extLst>
          </p:cNvPr>
          <p:cNvSpPr txBox="1"/>
          <p:nvPr/>
        </p:nvSpPr>
        <p:spPr>
          <a:xfrm>
            <a:off x="9894309" y="22936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10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F232774-6844-1444-B649-1A153992739F}"/>
              </a:ext>
            </a:extLst>
          </p:cNvPr>
          <p:cNvSpPr txBox="1"/>
          <p:nvPr/>
        </p:nvSpPr>
        <p:spPr>
          <a:xfrm>
            <a:off x="1014413" y="314325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Input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29510C9-6E33-3746-A7B7-3FEC3EFAA01E}"/>
              </a:ext>
            </a:extLst>
          </p:cNvPr>
          <p:cNvSpPr txBox="1"/>
          <p:nvPr/>
        </p:nvSpPr>
        <p:spPr>
          <a:xfrm>
            <a:off x="9915525" y="371475"/>
            <a:ext cx="856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Output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1C2B8B1-61D9-6848-8F52-08147E0A3784}"/>
              </a:ext>
            </a:extLst>
          </p:cNvPr>
          <p:cNvSpPr txBox="1"/>
          <p:nvPr/>
        </p:nvSpPr>
        <p:spPr>
          <a:xfrm>
            <a:off x="10758488" y="1314450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?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29DA68E-386B-FD43-B776-9BA93F580E99}"/>
              </a:ext>
            </a:extLst>
          </p:cNvPr>
          <p:cNvSpPr txBox="1"/>
          <p:nvPr/>
        </p:nvSpPr>
        <p:spPr>
          <a:xfrm>
            <a:off x="10815638" y="1928813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?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C37A6A4-35D5-C649-A04D-D684BA1D873E}"/>
              </a:ext>
            </a:extLst>
          </p:cNvPr>
          <p:cNvSpPr txBox="1"/>
          <p:nvPr/>
        </p:nvSpPr>
        <p:spPr>
          <a:xfrm>
            <a:off x="10887075" y="2628900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1113265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503</Words>
  <Application>Microsoft Macintosh PowerPoint</Application>
  <PresentationFormat>Widescreen</PresentationFormat>
  <Paragraphs>210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7</cp:revision>
  <dcterms:created xsi:type="dcterms:W3CDTF">2021-08-23T08:41:13Z</dcterms:created>
  <dcterms:modified xsi:type="dcterms:W3CDTF">2021-08-23T12:54:04Z</dcterms:modified>
</cp:coreProperties>
</file>